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146847535" r:id="rId2"/>
    <p:sldId id="2146847536" r:id="rId3"/>
    <p:sldId id="2146847537" r:id="rId4"/>
    <p:sldId id="2146847540" r:id="rId5"/>
    <p:sldId id="2146847541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4CB6431-C914-48E6-A861-0FA0C0267126}">
          <p14:sldIdLst/>
        </p14:section>
        <p14:section name="Раздел без заголовка" id="{AA6EF53A-3DFD-42D0-83B2-AF7AD19A6B40}">
          <p14:sldIdLst>
            <p14:sldId id="2146847535"/>
            <p14:sldId id="2146847536"/>
            <p14:sldId id="2146847537"/>
            <p14:sldId id="2146847540"/>
            <p14:sldId id="214684754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06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446" userDrawn="1">
          <p15:clr>
            <a:srgbClr val="A4A3A4"/>
          </p15:clr>
        </p15:guide>
        <p15:guide id="4" pos="234" userDrawn="1">
          <p15:clr>
            <a:srgbClr val="A4A3A4"/>
          </p15:clr>
        </p15:guide>
        <p15:guide id="5" orient="horz" pos="436" userDrawn="1">
          <p15:clr>
            <a:srgbClr val="A4A3A4"/>
          </p15:clr>
        </p15:guide>
        <p15:guide id="6" orient="horz" pos="3929" userDrawn="1">
          <p15:clr>
            <a:srgbClr val="A4A3A4"/>
          </p15:clr>
        </p15:guide>
        <p15:guide id="8" pos="370" userDrawn="1">
          <p15:clr>
            <a:srgbClr val="A4A3A4"/>
          </p15:clr>
        </p15:guide>
        <p15:guide id="10" orient="horz" pos="138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8EA0"/>
    <a:srgbClr val="882A2D"/>
    <a:srgbClr val="C2605B"/>
    <a:srgbClr val="C0BEC5"/>
    <a:srgbClr val="D4DDE2"/>
    <a:srgbClr val="D18F8F"/>
    <a:srgbClr val="BBC2CA"/>
    <a:srgbClr val="DDAFAD"/>
    <a:srgbClr val="465A67"/>
    <a:srgbClr val="FDFC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24" autoAdjust="0"/>
    <p:restoredTop sz="95634" autoAdjust="0"/>
  </p:normalViewPr>
  <p:slideViewPr>
    <p:cSldViewPr snapToGrid="0">
      <p:cViewPr varScale="1">
        <p:scale>
          <a:sx n="104" d="100"/>
          <a:sy n="104" d="100"/>
        </p:scale>
        <p:origin x="306" y="72"/>
      </p:cViewPr>
      <p:guideLst>
        <p:guide orient="horz" pos="3067"/>
        <p:guide pos="3840"/>
        <p:guide pos="7446"/>
        <p:guide pos="234"/>
        <p:guide orient="horz" pos="436"/>
        <p:guide orient="horz" pos="3929"/>
        <p:guide pos="370"/>
        <p:guide orient="horz" pos="1389"/>
      </p:guideLst>
    </p:cSldViewPr>
  </p:slideViewPr>
  <p:notesTextViewPr>
    <p:cViewPr>
      <p:scale>
        <a:sx n="145" d="100"/>
        <a:sy n="145" d="100"/>
      </p:scale>
      <p:origin x="0" y="0"/>
    </p:cViewPr>
  </p:notesTextViewPr>
  <p:notesViewPr>
    <p:cSldViewPr snapToGrid="0" showGuides="1">
      <p:cViewPr varScale="1">
        <p:scale>
          <a:sx n="96" d="100"/>
          <a:sy n="96" d="100"/>
        </p:scale>
        <p:origin x="248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8BD5DB58-0C04-A54D-B894-184EEE7D2E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D5F00-C44B-2440-B27F-58E1C9C1B2BB}" type="datetimeFigureOut">
              <a:rPr lang="ru-RU" smtClean="0"/>
              <a:t>08.04.2026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3995B60-D3AD-214D-A2AC-4D961A8238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628D2D-A5BC-B440-B8D3-DDB728D056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8B25A-8E46-EE4A-BBC0-8D71627B5DA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4401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A3F24B-C0DF-492C-980F-4C4F42731CF8}" type="datetimeFigureOut">
              <a:rPr lang="ru-RU" smtClean="0"/>
              <a:t>08.04.2026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B5BF72-63B5-45BC-B5D7-ED26D4E0700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9107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4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_Минздрав+Радиологии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D831046-2622-84A4-DDFD-B85FE2FF03DA}"/>
              </a:ext>
            </a:extLst>
          </p:cNvPr>
          <p:cNvCxnSpPr>
            <a:cxnSpLocks/>
          </p:cNvCxnSpPr>
          <p:nvPr/>
        </p:nvCxnSpPr>
        <p:spPr>
          <a:xfrm>
            <a:off x="605603" y="5758394"/>
            <a:ext cx="6176093" cy="0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F8CA5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C98DF9F-121C-54A5-D041-D898AB1FB0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215254" y="4782493"/>
            <a:ext cx="309780" cy="309469"/>
            <a:chOff x="6044494" y="3871637"/>
            <a:chExt cx="360363" cy="360000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17239F20-E473-693E-0683-B3CF0208FA8B}"/>
                </a:ext>
              </a:extLst>
            </p:cNvPr>
            <p:cNvCxnSpPr>
              <a:cxnSpLocks/>
            </p:cNvCxnSpPr>
            <p:nvPr/>
          </p:nvCxnSpPr>
          <p:spPr>
            <a:xfrm>
              <a:off x="6044494" y="4051637"/>
              <a:ext cx="360363" cy="0"/>
            </a:xfrm>
            <a:prstGeom prst="line">
              <a:avLst/>
            </a:prstGeom>
            <a:ln w="25400" cap="rnd">
              <a:gradFill flip="none" rotWithShape="1"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0ACE8C8C-E8EF-1A0D-4D9D-37405E26CD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4675" y="3871637"/>
              <a:ext cx="0" cy="360000"/>
            </a:xfrm>
            <a:prstGeom prst="line">
              <a:avLst/>
            </a:prstGeom>
            <a:ln w="25400" cap="rnd">
              <a:gradFill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C829F849-C12C-4E11-2F28-160F5FC6A69F}"/>
              </a:ext>
            </a:extLst>
          </p:cNvPr>
          <p:cNvCxnSpPr>
            <a:cxnSpLocks/>
          </p:cNvCxnSpPr>
          <p:nvPr userDrawn="1"/>
        </p:nvCxnSpPr>
        <p:spPr>
          <a:xfrm>
            <a:off x="599052" y="3861196"/>
            <a:ext cx="0" cy="464238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18EA0"/>
                </a:gs>
              </a:gsLst>
              <a:lin ang="42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085ABB71-46EB-6953-9540-AE56D21AB0F5}"/>
              </a:ext>
            </a:extLst>
          </p:cNvPr>
          <p:cNvCxnSpPr>
            <a:cxnSpLocks/>
          </p:cNvCxnSpPr>
          <p:nvPr userDrawn="1"/>
        </p:nvCxnSpPr>
        <p:spPr>
          <a:xfrm>
            <a:off x="667015" y="3684923"/>
            <a:ext cx="0" cy="640511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18EA0"/>
                </a:gs>
              </a:gsLst>
              <a:lin ang="42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Текст 26">
            <a:extLst>
              <a:ext uri="{FF2B5EF4-FFF2-40B4-BE49-F238E27FC236}">
                <a16:creationId xmlns:a16="http://schemas.microsoft.com/office/drawing/2014/main" id="{A6D6C303-908A-7D43-8A9F-450D2BD3F3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614" y="2393335"/>
            <a:ext cx="11084118" cy="9144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1" name="Текст 26">
            <a:extLst>
              <a:ext uri="{FF2B5EF4-FFF2-40B4-BE49-F238E27FC236}">
                <a16:creationId xmlns:a16="http://schemas.microsoft.com/office/drawing/2014/main" id="{90F70DCF-B493-97DF-2617-16D0CC8292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6895" y="3659636"/>
            <a:ext cx="10734837" cy="66579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3" name="Текст 26">
            <a:extLst>
              <a:ext uri="{FF2B5EF4-FFF2-40B4-BE49-F238E27FC236}">
                <a16:creationId xmlns:a16="http://schemas.microsoft.com/office/drawing/2014/main" id="{5F77CF0F-3384-4002-9FC2-2EA60D5D6D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221" y="5050148"/>
            <a:ext cx="6344349" cy="66579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Регалии</a:t>
            </a:r>
          </a:p>
          <a:p>
            <a:pPr lvl="0"/>
            <a:endParaRPr lang="ru-RU" dirty="0"/>
          </a:p>
        </p:txBody>
      </p:sp>
      <p:sp>
        <p:nvSpPr>
          <p:cNvPr id="34" name="Текст 26">
            <a:extLst>
              <a:ext uri="{FF2B5EF4-FFF2-40B4-BE49-F238E27FC236}">
                <a16:creationId xmlns:a16="http://schemas.microsoft.com/office/drawing/2014/main" id="{D33EA015-C111-00D2-B08E-F186E4E9A8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20" y="5812613"/>
            <a:ext cx="6344348" cy="3375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ФИО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E8F27DC-0B01-C0C0-D05C-A0B16CB71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3198" y="415419"/>
            <a:ext cx="1022255" cy="90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E24EFF-8805-1DEB-5B36-8B98923D4763}"/>
              </a:ext>
            </a:extLst>
          </p:cNvPr>
          <p:cNvSpPr txBox="1"/>
          <p:nvPr userDrawn="1"/>
        </p:nvSpPr>
        <p:spPr>
          <a:xfrm>
            <a:off x="1282927" y="563814"/>
            <a:ext cx="2116285" cy="6001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МИНИСТЕРСТВО</a:t>
            </a:r>
          </a:p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ЗДРАВООХРАНЕНИЯ</a:t>
            </a:r>
          </a:p>
          <a:p>
            <a:pPr algn="l"/>
            <a:r>
              <a:rPr lang="ru-RU" sz="1100" b="0" i="0" dirty="0">
                <a:solidFill>
                  <a:srgbClr val="6161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C7ED48-57A5-E56E-745A-9DA3690118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136" y="412861"/>
            <a:ext cx="824264" cy="900000"/>
          </a:xfrm>
          <a:prstGeom prst="rect">
            <a:avLst/>
          </a:prstGeom>
        </p:spPr>
      </p:pic>
      <p:sp>
        <p:nvSpPr>
          <p:cNvPr id="24" name="Скругленный прямоугольник 37">
            <a:extLst>
              <a:ext uri="{FF2B5EF4-FFF2-40B4-BE49-F238E27FC236}">
                <a16:creationId xmlns:a16="http://schemas.microsoft.com/office/drawing/2014/main" id="{DBFA5CB9-A739-A715-D195-BCEA014E5769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5" name="Скругленный прямоугольник 38">
            <a:extLst>
              <a:ext uri="{FF2B5EF4-FFF2-40B4-BE49-F238E27FC236}">
                <a16:creationId xmlns:a16="http://schemas.microsoft.com/office/drawing/2014/main" id="{E07CAD41-B617-30A1-B482-6E225967AED4}"/>
              </a:ext>
            </a:extLst>
          </p:cNvPr>
          <p:cNvSpPr/>
          <p:nvPr userDrawn="1"/>
        </p:nvSpPr>
        <p:spPr>
          <a:xfrm>
            <a:off x="-2070745" y="5091962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3">
            <a:extLst>
              <a:ext uri="{FF2B5EF4-FFF2-40B4-BE49-F238E27FC236}">
                <a16:creationId xmlns:a16="http://schemas.microsoft.com/office/drawing/2014/main" id="{8C66A041-0DD9-C478-088E-41196026FBAD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7" name="Скругленный прямоугольник 44">
            <a:extLst>
              <a:ext uri="{FF2B5EF4-FFF2-40B4-BE49-F238E27FC236}">
                <a16:creationId xmlns:a16="http://schemas.microsoft.com/office/drawing/2014/main" id="{ECB55386-4C11-5C6D-1BEC-172B8F37A90A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D6C45589-49EC-180C-AD33-BB7111827801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7E8D233-3947-4BD4-3BCE-6CE1C08AF22E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EA802C31-54F4-BEC1-9D35-5B2D285EEC45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990BE01D-009A-8D5A-09E1-01B14ED76CD3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2ADD6D76-9505-4C86-A08D-7C3A108ED94D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F545056-C9B6-F6EB-2873-5931EC009AA7}"/>
              </a:ext>
            </a:extLst>
          </p:cNvPr>
          <p:cNvGrpSpPr/>
          <p:nvPr userDrawn="1"/>
        </p:nvGrpSpPr>
        <p:grpSpPr>
          <a:xfrm>
            <a:off x="0" y="5007700"/>
            <a:ext cx="12207498" cy="1881296"/>
            <a:chOff x="-18220" y="2420390"/>
            <a:chExt cx="12210218" cy="4446854"/>
          </a:xfrm>
          <a:gradFill flip="none" rotWithShape="1">
            <a:gsLst>
              <a:gs pos="0">
                <a:srgbClr val="C82D37">
                  <a:alpha val="30000"/>
                </a:srgbClr>
              </a:gs>
              <a:gs pos="30000">
                <a:srgbClr val="182346">
                  <a:alpha val="30000"/>
                </a:srgbClr>
              </a:gs>
            </a:gsLst>
            <a:lin ang="16200000" scaled="1"/>
            <a:tileRect/>
          </a:gra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0933241D-F355-417E-03EC-EFABE3FBAC55}"/>
                </a:ext>
              </a:extLst>
            </p:cNvPr>
            <p:cNvSpPr/>
            <p:nvPr/>
          </p:nvSpPr>
          <p:spPr>
            <a:xfrm>
              <a:off x="-18220" y="2420390"/>
              <a:ext cx="12210218" cy="4446844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96F15078-91F0-F8F9-B8EE-A2BB07B4ADAA}"/>
                </a:ext>
              </a:extLst>
            </p:cNvPr>
            <p:cNvSpPr/>
            <p:nvPr/>
          </p:nvSpPr>
          <p:spPr>
            <a:xfrm>
              <a:off x="4152721" y="5389915"/>
              <a:ext cx="8039277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F6D201CE-B314-827F-8CD4-01B6D48793D1}"/>
                </a:ext>
              </a:extLst>
            </p:cNvPr>
            <p:cNvSpPr/>
            <p:nvPr/>
          </p:nvSpPr>
          <p:spPr>
            <a:xfrm flipH="1">
              <a:off x="-18220" y="5389919"/>
              <a:ext cx="8227874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474227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_Минздрав+Радиологии+Герцен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Текст 26">
            <a:extLst>
              <a:ext uri="{FF2B5EF4-FFF2-40B4-BE49-F238E27FC236}">
                <a16:creationId xmlns:a16="http://schemas.microsoft.com/office/drawing/2014/main" id="{A6D6C303-908A-7D43-8A9F-450D2BD3F3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614" y="3092578"/>
            <a:ext cx="11084118" cy="9144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D8C585C-60FC-0BBF-FA27-64867F17ECE4}"/>
              </a:ext>
            </a:extLst>
          </p:cNvPr>
          <p:cNvGrpSpPr/>
          <p:nvPr userDrawn="1"/>
        </p:nvGrpSpPr>
        <p:grpSpPr>
          <a:xfrm>
            <a:off x="599052" y="1795911"/>
            <a:ext cx="10229275" cy="685070"/>
            <a:chOff x="599052" y="3684923"/>
            <a:chExt cx="10229275" cy="68507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2BB6D03-5988-A5A4-8F0B-AFAB822DFC19}"/>
                </a:ext>
              </a:extLst>
            </p:cNvPr>
            <p:cNvSpPr txBox="1"/>
            <p:nvPr/>
          </p:nvSpPr>
          <p:spPr>
            <a:xfrm>
              <a:off x="778932" y="3723662"/>
              <a:ext cx="10049395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b="1" dirty="0">
                  <a:solidFill>
                    <a:srgbClr val="465A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МНИОИ им. П.А. Герцена </a:t>
              </a:r>
            </a:p>
            <a:p>
              <a:r>
                <a:rPr lang="ru-RU" b="1" dirty="0">
                  <a:solidFill>
                    <a:srgbClr val="465A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филиал ФГБУ «НМИЦ радиологии» Минздрава России</a:t>
              </a:r>
            </a:p>
          </p:txBody>
        </p: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11510C20-8007-5882-B0C0-650663DC94F9}"/>
                </a:ext>
              </a:extLst>
            </p:cNvPr>
            <p:cNvCxnSpPr>
              <a:cxnSpLocks/>
            </p:cNvCxnSpPr>
            <p:nvPr/>
          </p:nvCxnSpPr>
          <p:spPr>
            <a:xfrm>
              <a:off x="599052" y="3861196"/>
              <a:ext cx="0" cy="464238"/>
            </a:xfrm>
            <a:prstGeom prst="line">
              <a:avLst/>
            </a:prstGeom>
            <a:ln w="25400" cap="rnd">
              <a:gradFill>
                <a:gsLst>
                  <a:gs pos="0">
                    <a:srgbClr val="C26B66"/>
                  </a:gs>
                  <a:gs pos="100000">
                    <a:srgbClr val="718EA0"/>
                  </a:gs>
                </a:gsLst>
                <a:lin ang="420000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22600B88-041E-A7D6-679A-CF229BD3C7FA}"/>
                </a:ext>
              </a:extLst>
            </p:cNvPr>
            <p:cNvCxnSpPr>
              <a:cxnSpLocks/>
            </p:cNvCxnSpPr>
            <p:nvPr/>
          </p:nvCxnSpPr>
          <p:spPr>
            <a:xfrm>
              <a:off x="667015" y="3684923"/>
              <a:ext cx="0" cy="640511"/>
            </a:xfrm>
            <a:prstGeom prst="line">
              <a:avLst/>
            </a:prstGeom>
            <a:ln w="25400" cap="rnd">
              <a:gradFill>
                <a:gsLst>
                  <a:gs pos="0">
                    <a:srgbClr val="C26B66"/>
                  </a:gs>
                  <a:gs pos="100000">
                    <a:srgbClr val="718EA0"/>
                  </a:gs>
                </a:gsLst>
                <a:lin ang="420000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D831046-2622-84A4-DDFD-B85FE2FF03DA}"/>
              </a:ext>
            </a:extLst>
          </p:cNvPr>
          <p:cNvCxnSpPr>
            <a:cxnSpLocks/>
          </p:cNvCxnSpPr>
          <p:nvPr/>
        </p:nvCxnSpPr>
        <p:spPr>
          <a:xfrm>
            <a:off x="605603" y="5758394"/>
            <a:ext cx="6176093" cy="0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F8CA5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C98DF9F-121C-54A5-D041-D898AB1FB0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215254" y="4782493"/>
            <a:ext cx="309780" cy="309469"/>
            <a:chOff x="6044494" y="3871637"/>
            <a:chExt cx="360363" cy="360000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17239F20-E473-693E-0683-B3CF0208FA8B}"/>
                </a:ext>
              </a:extLst>
            </p:cNvPr>
            <p:cNvCxnSpPr>
              <a:cxnSpLocks/>
            </p:cNvCxnSpPr>
            <p:nvPr/>
          </p:nvCxnSpPr>
          <p:spPr>
            <a:xfrm>
              <a:off x="6044494" y="4051637"/>
              <a:ext cx="360363" cy="0"/>
            </a:xfrm>
            <a:prstGeom prst="line">
              <a:avLst/>
            </a:prstGeom>
            <a:ln w="25400" cap="rnd">
              <a:gradFill flip="none" rotWithShape="1"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0ACE8C8C-E8EF-1A0D-4D9D-37405E26CD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4675" y="3871637"/>
              <a:ext cx="0" cy="360000"/>
            </a:xfrm>
            <a:prstGeom prst="line">
              <a:avLst/>
            </a:prstGeom>
            <a:ln w="25400" cap="rnd">
              <a:gradFill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Текст 26">
            <a:extLst>
              <a:ext uri="{FF2B5EF4-FFF2-40B4-BE49-F238E27FC236}">
                <a16:creationId xmlns:a16="http://schemas.microsoft.com/office/drawing/2014/main" id="{5F77CF0F-3384-4002-9FC2-2EA60D5D6D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221" y="5050148"/>
            <a:ext cx="6344349" cy="66579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Регалии</a:t>
            </a:r>
          </a:p>
          <a:p>
            <a:pPr lvl="0"/>
            <a:endParaRPr lang="ru-RU" dirty="0"/>
          </a:p>
        </p:txBody>
      </p:sp>
      <p:sp>
        <p:nvSpPr>
          <p:cNvPr id="34" name="Текст 26">
            <a:extLst>
              <a:ext uri="{FF2B5EF4-FFF2-40B4-BE49-F238E27FC236}">
                <a16:creationId xmlns:a16="http://schemas.microsoft.com/office/drawing/2014/main" id="{D33EA015-C111-00D2-B08E-F186E4E9A8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20" y="5812613"/>
            <a:ext cx="6344348" cy="3375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ФИО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E8F27DC-0B01-C0C0-D05C-A0B16CB71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3198" y="415419"/>
            <a:ext cx="1022255" cy="90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E24EFF-8805-1DEB-5B36-8B98923D4763}"/>
              </a:ext>
            </a:extLst>
          </p:cNvPr>
          <p:cNvSpPr txBox="1"/>
          <p:nvPr userDrawn="1"/>
        </p:nvSpPr>
        <p:spPr>
          <a:xfrm>
            <a:off x="1282927" y="563814"/>
            <a:ext cx="2116285" cy="6001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МИНИСТЕРСТВО</a:t>
            </a:r>
          </a:p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ЗДРАВООХРАНЕНИЯ</a:t>
            </a:r>
          </a:p>
          <a:p>
            <a:pPr algn="l"/>
            <a:r>
              <a:rPr lang="ru-RU" sz="1100" b="0" i="0" dirty="0">
                <a:solidFill>
                  <a:srgbClr val="6161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C7ED48-57A5-E56E-745A-9DA3690118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136" y="412861"/>
            <a:ext cx="824264" cy="900000"/>
          </a:xfrm>
          <a:prstGeom prst="rect">
            <a:avLst/>
          </a:prstGeom>
        </p:spPr>
      </p:pic>
      <p:sp>
        <p:nvSpPr>
          <p:cNvPr id="24" name="Скругленный прямоугольник 37">
            <a:extLst>
              <a:ext uri="{FF2B5EF4-FFF2-40B4-BE49-F238E27FC236}">
                <a16:creationId xmlns:a16="http://schemas.microsoft.com/office/drawing/2014/main" id="{DBFA5CB9-A739-A715-D195-BCEA014E5769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5" name="Скругленный прямоугольник 38">
            <a:extLst>
              <a:ext uri="{FF2B5EF4-FFF2-40B4-BE49-F238E27FC236}">
                <a16:creationId xmlns:a16="http://schemas.microsoft.com/office/drawing/2014/main" id="{E07CAD41-B617-30A1-B482-6E225967AED4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3">
            <a:extLst>
              <a:ext uri="{FF2B5EF4-FFF2-40B4-BE49-F238E27FC236}">
                <a16:creationId xmlns:a16="http://schemas.microsoft.com/office/drawing/2014/main" id="{8C66A041-0DD9-C478-088E-41196026FBAD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7" name="Скругленный прямоугольник 44">
            <a:extLst>
              <a:ext uri="{FF2B5EF4-FFF2-40B4-BE49-F238E27FC236}">
                <a16:creationId xmlns:a16="http://schemas.microsoft.com/office/drawing/2014/main" id="{ECB55386-4C11-5C6D-1BEC-172B8F37A90A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D6C45589-49EC-180C-AD33-BB7111827801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7E8D233-3947-4BD4-3BCE-6CE1C08AF22E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EA802C31-54F4-BEC1-9D35-5B2D285EEC45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990BE01D-009A-8D5A-09E1-01B14ED76CD3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2ADD6D76-9505-4C86-A08D-7C3A108ED94D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ED1503-D8D5-E30E-586C-DC50FF331AE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48385" y="425423"/>
            <a:ext cx="895952" cy="874871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61660F5-AED5-B428-7A48-36FBFDBE8F8C}"/>
              </a:ext>
            </a:extLst>
          </p:cNvPr>
          <p:cNvGrpSpPr/>
          <p:nvPr userDrawn="1"/>
        </p:nvGrpSpPr>
        <p:grpSpPr>
          <a:xfrm>
            <a:off x="0" y="5007700"/>
            <a:ext cx="12207498" cy="1881296"/>
            <a:chOff x="-18220" y="2420390"/>
            <a:chExt cx="12210218" cy="4446854"/>
          </a:xfrm>
          <a:gradFill flip="none" rotWithShape="1">
            <a:gsLst>
              <a:gs pos="0">
                <a:srgbClr val="C82D37">
                  <a:alpha val="30000"/>
                </a:srgbClr>
              </a:gs>
              <a:gs pos="30000">
                <a:srgbClr val="182346">
                  <a:alpha val="30000"/>
                </a:srgbClr>
              </a:gs>
            </a:gsLst>
            <a:lin ang="16200000" scaled="1"/>
            <a:tileRect/>
          </a:gradFill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873F2B70-6F18-AF04-BF69-7A7C4D06A961}"/>
                </a:ext>
              </a:extLst>
            </p:cNvPr>
            <p:cNvSpPr/>
            <p:nvPr/>
          </p:nvSpPr>
          <p:spPr>
            <a:xfrm>
              <a:off x="-18220" y="2420390"/>
              <a:ext cx="12210218" cy="4446844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571366C3-33A6-A799-5DF7-53EFD4A1C62E}"/>
                </a:ext>
              </a:extLst>
            </p:cNvPr>
            <p:cNvSpPr/>
            <p:nvPr/>
          </p:nvSpPr>
          <p:spPr>
            <a:xfrm>
              <a:off x="4152721" y="5389915"/>
              <a:ext cx="8039277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AF004787-CD5D-5138-1BD3-6557F39CE114}"/>
                </a:ext>
              </a:extLst>
            </p:cNvPr>
            <p:cNvSpPr/>
            <p:nvPr/>
          </p:nvSpPr>
          <p:spPr>
            <a:xfrm flipH="1">
              <a:off x="-18220" y="5389919"/>
              <a:ext cx="8227874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180413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_Минздрав+Радиологии+Герцена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D831046-2622-84A4-DDFD-B85FE2FF03DA}"/>
              </a:ext>
            </a:extLst>
          </p:cNvPr>
          <p:cNvCxnSpPr>
            <a:cxnSpLocks/>
          </p:cNvCxnSpPr>
          <p:nvPr/>
        </p:nvCxnSpPr>
        <p:spPr>
          <a:xfrm>
            <a:off x="605603" y="5758394"/>
            <a:ext cx="6176093" cy="0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F8CA5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C98DF9F-121C-54A5-D041-D898AB1FB0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215254" y="4782493"/>
            <a:ext cx="309780" cy="309469"/>
            <a:chOff x="6044494" y="3871637"/>
            <a:chExt cx="360363" cy="360000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17239F20-E473-693E-0683-B3CF0208FA8B}"/>
                </a:ext>
              </a:extLst>
            </p:cNvPr>
            <p:cNvCxnSpPr>
              <a:cxnSpLocks/>
            </p:cNvCxnSpPr>
            <p:nvPr/>
          </p:nvCxnSpPr>
          <p:spPr>
            <a:xfrm>
              <a:off x="6044494" y="4051637"/>
              <a:ext cx="360363" cy="0"/>
            </a:xfrm>
            <a:prstGeom prst="line">
              <a:avLst/>
            </a:prstGeom>
            <a:ln w="25400" cap="rnd">
              <a:gradFill flip="none" rotWithShape="1"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0ACE8C8C-E8EF-1A0D-4D9D-37405E26CD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4675" y="3871637"/>
              <a:ext cx="0" cy="360000"/>
            </a:xfrm>
            <a:prstGeom prst="line">
              <a:avLst/>
            </a:prstGeom>
            <a:ln w="25400" cap="rnd">
              <a:gradFill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C829F849-C12C-4E11-2F28-160F5FC6A69F}"/>
              </a:ext>
            </a:extLst>
          </p:cNvPr>
          <p:cNvCxnSpPr>
            <a:cxnSpLocks/>
          </p:cNvCxnSpPr>
          <p:nvPr userDrawn="1"/>
        </p:nvCxnSpPr>
        <p:spPr>
          <a:xfrm>
            <a:off x="599052" y="3861196"/>
            <a:ext cx="0" cy="464238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18EA0"/>
                </a:gs>
              </a:gsLst>
              <a:lin ang="42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085ABB71-46EB-6953-9540-AE56D21AB0F5}"/>
              </a:ext>
            </a:extLst>
          </p:cNvPr>
          <p:cNvCxnSpPr>
            <a:cxnSpLocks/>
          </p:cNvCxnSpPr>
          <p:nvPr userDrawn="1"/>
        </p:nvCxnSpPr>
        <p:spPr>
          <a:xfrm>
            <a:off x="667015" y="3684923"/>
            <a:ext cx="0" cy="640511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18EA0"/>
                </a:gs>
              </a:gsLst>
              <a:lin ang="42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Текст 26">
            <a:extLst>
              <a:ext uri="{FF2B5EF4-FFF2-40B4-BE49-F238E27FC236}">
                <a16:creationId xmlns:a16="http://schemas.microsoft.com/office/drawing/2014/main" id="{A6D6C303-908A-7D43-8A9F-450D2BD3F3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614" y="2393335"/>
            <a:ext cx="11084118" cy="9144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1" name="Текст 26">
            <a:extLst>
              <a:ext uri="{FF2B5EF4-FFF2-40B4-BE49-F238E27FC236}">
                <a16:creationId xmlns:a16="http://schemas.microsoft.com/office/drawing/2014/main" id="{90F70DCF-B493-97DF-2617-16D0CC8292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6895" y="3659636"/>
            <a:ext cx="10734837" cy="66579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3" name="Текст 26">
            <a:extLst>
              <a:ext uri="{FF2B5EF4-FFF2-40B4-BE49-F238E27FC236}">
                <a16:creationId xmlns:a16="http://schemas.microsoft.com/office/drawing/2014/main" id="{5F77CF0F-3384-4002-9FC2-2EA60D5D6D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221" y="5050148"/>
            <a:ext cx="6344349" cy="66579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Регалии</a:t>
            </a:r>
          </a:p>
          <a:p>
            <a:pPr lvl="0"/>
            <a:endParaRPr lang="ru-RU" dirty="0"/>
          </a:p>
        </p:txBody>
      </p:sp>
      <p:sp>
        <p:nvSpPr>
          <p:cNvPr id="34" name="Текст 26">
            <a:extLst>
              <a:ext uri="{FF2B5EF4-FFF2-40B4-BE49-F238E27FC236}">
                <a16:creationId xmlns:a16="http://schemas.microsoft.com/office/drawing/2014/main" id="{D33EA015-C111-00D2-B08E-F186E4E9A8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20" y="5812613"/>
            <a:ext cx="6344348" cy="3375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ФИО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E8F27DC-0B01-C0C0-D05C-A0B16CB71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3198" y="415419"/>
            <a:ext cx="1022255" cy="90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E24EFF-8805-1DEB-5B36-8B98923D4763}"/>
              </a:ext>
            </a:extLst>
          </p:cNvPr>
          <p:cNvSpPr txBox="1"/>
          <p:nvPr userDrawn="1"/>
        </p:nvSpPr>
        <p:spPr>
          <a:xfrm>
            <a:off x="1282927" y="563814"/>
            <a:ext cx="2116285" cy="6001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МИНИСТЕРСТВО</a:t>
            </a:r>
          </a:p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ЗДРАВООХРАНЕНИЯ</a:t>
            </a:r>
          </a:p>
          <a:p>
            <a:pPr algn="l"/>
            <a:r>
              <a:rPr lang="ru-RU" sz="1100" b="0" i="0" dirty="0">
                <a:solidFill>
                  <a:srgbClr val="6161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C7ED48-57A5-E56E-745A-9DA3690118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136" y="412861"/>
            <a:ext cx="824264" cy="900000"/>
          </a:xfrm>
          <a:prstGeom prst="rect">
            <a:avLst/>
          </a:prstGeom>
        </p:spPr>
      </p:pic>
      <p:sp>
        <p:nvSpPr>
          <p:cNvPr id="24" name="Скругленный прямоугольник 37">
            <a:extLst>
              <a:ext uri="{FF2B5EF4-FFF2-40B4-BE49-F238E27FC236}">
                <a16:creationId xmlns:a16="http://schemas.microsoft.com/office/drawing/2014/main" id="{DBFA5CB9-A739-A715-D195-BCEA014E5769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5" name="Скругленный прямоугольник 38">
            <a:extLst>
              <a:ext uri="{FF2B5EF4-FFF2-40B4-BE49-F238E27FC236}">
                <a16:creationId xmlns:a16="http://schemas.microsoft.com/office/drawing/2014/main" id="{E07CAD41-B617-30A1-B482-6E225967AED4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3">
            <a:extLst>
              <a:ext uri="{FF2B5EF4-FFF2-40B4-BE49-F238E27FC236}">
                <a16:creationId xmlns:a16="http://schemas.microsoft.com/office/drawing/2014/main" id="{8C66A041-0DD9-C478-088E-41196026FBAD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7" name="Скругленный прямоугольник 44">
            <a:extLst>
              <a:ext uri="{FF2B5EF4-FFF2-40B4-BE49-F238E27FC236}">
                <a16:creationId xmlns:a16="http://schemas.microsoft.com/office/drawing/2014/main" id="{ECB55386-4C11-5C6D-1BEC-172B8F37A90A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D6C45589-49EC-180C-AD33-BB7111827801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7E8D233-3947-4BD4-3BCE-6CE1C08AF22E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EA802C31-54F4-BEC1-9D35-5B2D285EEC45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990BE01D-009A-8D5A-09E1-01B14ED76CD3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2ADD6D76-9505-4C86-A08D-7C3A108ED94D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9631BE-1BFC-A75E-EB64-4A9D1072DE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48385" y="425423"/>
            <a:ext cx="895952" cy="874871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D47C47F-688B-8F6A-903B-CFACAE7696C6}"/>
              </a:ext>
            </a:extLst>
          </p:cNvPr>
          <p:cNvGrpSpPr/>
          <p:nvPr userDrawn="1"/>
        </p:nvGrpSpPr>
        <p:grpSpPr>
          <a:xfrm>
            <a:off x="0" y="5007700"/>
            <a:ext cx="12207498" cy="1881296"/>
            <a:chOff x="-18220" y="2420390"/>
            <a:chExt cx="12210218" cy="4446854"/>
          </a:xfrm>
          <a:gradFill flip="none" rotWithShape="1">
            <a:gsLst>
              <a:gs pos="0">
                <a:srgbClr val="C82D37">
                  <a:alpha val="30000"/>
                </a:srgbClr>
              </a:gs>
              <a:gs pos="30000">
                <a:srgbClr val="182346">
                  <a:alpha val="30000"/>
                </a:srgbClr>
              </a:gs>
            </a:gsLst>
            <a:lin ang="16200000" scaled="1"/>
            <a:tileRect/>
          </a:gra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6D7EF4A2-D673-9A9E-BEDC-288C2E3F9F72}"/>
                </a:ext>
              </a:extLst>
            </p:cNvPr>
            <p:cNvSpPr/>
            <p:nvPr/>
          </p:nvSpPr>
          <p:spPr>
            <a:xfrm>
              <a:off x="-18220" y="2420390"/>
              <a:ext cx="12210218" cy="4446844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67D86B9E-AF68-2E69-F7BF-B2C09AB25D6A}"/>
                </a:ext>
              </a:extLst>
            </p:cNvPr>
            <p:cNvSpPr/>
            <p:nvPr/>
          </p:nvSpPr>
          <p:spPr>
            <a:xfrm>
              <a:off x="4152721" y="5389915"/>
              <a:ext cx="8039277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2EC481D7-AC56-8DD4-815F-E72B7ECAD3D2}"/>
                </a:ext>
              </a:extLst>
            </p:cNvPr>
            <p:cNvSpPr/>
            <p:nvPr/>
          </p:nvSpPr>
          <p:spPr>
            <a:xfrm flipH="1">
              <a:off x="-18220" y="5389919"/>
              <a:ext cx="8227874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170349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_Радиологии+Герцен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Текст 26">
            <a:extLst>
              <a:ext uri="{FF2B5EF4-FFF2-40B4-BE49-F238E27FC236}">
                <a16:creationId xmlns:a16="http://schemas.microsoft.com/office/drawing/2014/main" id="{A6D6C303-908A-7D43-8A9F-450D2BD3F3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614" y="3092578"/>
            <a:ext cx="11084118" cy="9144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D8C585C-60FC-0BBF-FA27-64867F17ECE4}"/>
              </a:ext>
            </a:extLst>
          </p:cNvPr>
          <p:cNvGrpSpPr/>
          <p:nvPr userDrawn="1"/>
        </p:nvGrpSpPr>
        <p:grpSpPr>
          <a:xfrm>
            <a:off x="599052" y="1795911"/>
            <a:ext cx="10229275" cy="685070"/>
            <a:chOff x="599052" y="3684923"/>
            <a:chExt cx="10229275" cy="68507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2BB6D03-5988-A5A4-8F0B-AFAB822DFC19}"/>
                </a:ext>
              </a:extLst>
            </p:cNvPr>
            <p:cNvSpPr txBox="1"/>
            <p:nvPr/>
          </p:nvSpPr>
          <p:spPr>
            <a:xfrm>
              <a:off x="778932" y="3723662"/>
              <a:ext cx="10049395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b="1" dirty="0">
                  <a:solidFill>
                    <a:srgbClr val="465A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МНИОИ им. П.А. Герцена </a:t>
              </a:r>
            </a:p>
            <a:p>
              <a:r>
                <a:rPr lang="ru-RU" b="1" dirty="0">
                  <a:solidFill>
                    <a:srgbClr val="465A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филиал ФГБУ «НМИЦ радиологии» Минздрава России</a:t>
              </a:r>
            </a:p>
          </p:txBody>
        </p: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11510C20-8007-5882-B0C0-650663DC94F9}"/>
                </a:ext>
              </a:extLst>
            </p:cNvPr>
            <p:cNvCxnSpPr>
              <a:cxnSpLocks/>
            </p:cNvCxnSpPr>
            <p:nvPr/>
          </p:nvCxnSpPr>
          <p:spPr>
            <a:xfrm>
              <a:off x="599052" y="3861196"/>
              <a:ext cx="0" cy="464238"/>
            </a:xfrm>
            <a:prstGeom prst="line">
              <a:avLst/>
            </a:prstGeom>
            <a:ln w="25400" cap="rnd">
              <a:gradFill>
                <a:gsLst>
                  <a:gs pos="0">
                    <a:srgbClr val="C26B66"/>
                  </a:gs>
                  <a:gs pos="100000">
                    <a:srgbClr val="718EA0"/>
                  </a:gs>
                </a:gsLst>
                <a:lin ang="420000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22600B88-041E-A7D6-679A-CF229BD3C7FA}"/>
                </a:ext>
              </a:extLst>
            </p:cNvPr>
            <p:cNvCxnSpPr>
              <a:cxnSpLocks/>
            </p:cNvCxnSpPr>
            <p:nvPr/>
          </p:nvCxnSpPr>
          <p:spPr>
            <a:xfrm>
              <a:off x="667015" y="3684923"/>
              <a:ext cx="0" cy="640511"/>
            </a:xfrm>
            <a:prstGeom prst="line">
              <a:avLst/>
            </a:prstGeom>
            <a:ln w="25400" cap="rnd">
              <a:gradFill>
                <a:gsLst>
                  <a:gs pos="0">
                    <a:srgbClr val="C26B66"/>
                  </a:gs>
                  <a:gs pos="100000">
                    <a:srgbClr val="718EA0"/>
                  </a:gs>
                </a:gsLst>
                <a:lin ang="420000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D831046-2622-84A4-DDFD-B85FE2FF03DA}"/>
              </a:ext>
            </a:extLst>
          </p:cNvPr>
          <p:cNvCxnSpPr>
            <a:cxnSpLocks/>
          </p:cNvCxnSpPr>
          <p:nvPr/>
        </p:nvCxnSpPr>
        <p:spPr>
          <a:xfrm>
            <a:off x="605603" y="5758394"/>
            <a:ext cx="6176093" cy="0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F8CA5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C98DF9F-121C-54A5-D041-D898AB1FB0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215254" y="4782493"/>
            <a:ext cx="309780" cy="309469"/>
            <a:chOff x="6044494" y="3871637"/>
            <a:chExt cx="360363" cy="360000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17239F20-E473-693E-0683-B3CF0208FA8B}"/>
                </a:ext>
              </a:extLst>
            </p:cNvPr>
            <p:cNvCxnSpPr>
              <a:cxnSpLocks/>
            </p:cNvCxnSpPr>
            <p:nvPr/>
          </p:nvCxnSpPr>
          <p:spPr>
            <a:xfrm>
              <a:off x="6044494" y="4051637"/>
              <a:ext cx="360363" cy="0"/>
            </a:xfrm>
            <a:prstGeom prst="line">
              <a:avLst/>
            </a:prstGeom>
            <a:ln w="25400" cap="rnd">
              <a:gradFill flip="none" rotWithShape="1"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0ACE8C8C-E8EF-1A0D-4D9D-37405E26CD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4675" y="3871637"/>
              <a:ext cx="0" cy="360000"/>
            </a:xfrm>
            <a:prstGeom prst="line">
              <a:avLst/>
            </a:prstGeom>
            <a:ln w="25400" cap="rnd">
              <a:gradFill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Текст 26">
            <a:extLst>
              <a:ext uri="{FF2B5EF4-FFF2-40B4-BE49-F238E27FC236}">
                <a16:creationId xmlns:a16="http://schemas.microsoft.com/office/drawing/2014/main" id="{5F77CF0F-3384-4002-9FC2-2EA60D5D6D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221" y="5050148"/>
            <a:ext cx="6344349" cy="66579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Регалии</a:t>
            </a:r>
          </a:p>
          <a:p>
            <a:pPr lvl="0"/>
            <a:endParaRPr lang="ru-RU" dirty="0"/>
          </a:p>
        </p:txBody>
      </p:sp>
      <p:sp>
        <p:nvSpPr>
          <p:cNvPr id="34" name="Текст 26">
            <a:extLst>
              <a:ext uri="{FF2B5EF4-FFF2-40B4-BE49-F238E27FC236}">
                <a16:creationId xmlns:a16="http://schemas.microsoft.com/office/drawing/2014/main" id="{D33EA015-C111-00D2-B08E-F186E4E9A8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20" y="5812613"/>
            <a:ext cx="6344348" cy="3375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ФИО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E8F27DC-0B01-C0C0-D05C-A0B16CB71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3865" y="415419"/>
            <a:ext cx="1022255" cy="900000"/>
          </a:xfrm>
          <a:prstGeom prst="rect">
            <a:avLst/>
          </a:prstGeom>
        </p:spPr>
      </p:pic>
      <p:sp>
        <p:nvSpPr>
          <p:cNvPr id="24" name="Скругленный прямоугольник 37">
            <a:extLst>
              <a:ext uri="{FF2B5EF4-FFF2-40B4-BE49-F238E27FC236}">
                <a16:creationId xmlns:a16="http://schemas.microsoft.com/office/drawing/2014/main" id="{DBFA5CB9-A739-A715-D195-BCEA014E5769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5" name="Скругленный прямоугольник 38">
            <a:extLst>
              <a:ext uri="{FF2B5EF4-FFF2-40B4-BE49-F238E27FC236}">
                <a16:creationId xmlns:a16="http://schemas.microsoft.com/office/drawing/2014/main" id="{E07CAD41-B617-30A1-B482-6E225967AED4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3">
            <a:extLst>
              <a:ext uri="{FF2B5EF4-FFF2-40B4-BE49-F238E27FC236}">
                <a16:creationId xmlns:a16="http://schemas.microsoft.com/office/drawing/2014/main" id="{8C66A041-0DD9-C478-088E-41196026FBAD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7" name="Скругленный прямоугольник 44">
            <a:extLst>
              <a:ext uri="{FF2B5EF4-FFF2-40B4-BE49-F238E27FC236}">
                <a16:creationId xmlns:a16="http://schemas.microsoft.com/office/drawing/2014/main" id="{ECB55386-4C11-5C6D-1BEC-172B8F37A90A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D6C45589-49EC-180C-AD33-BB7111827801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7E8D233-3947-4BD4-3BCE-6CE1C08AF22E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EA802C31-54F4-BEC1-9D35-5B2D285EEC45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990BE01D-009A-8D5A-09E1-01B14ED76CD3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2ADD6D76-9505-4C86-A08D-7C3A108ED94D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ED1503-D8D5-E30E-586C-DC50FF331A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9052" y="425423"/>
            <a:ext cx="895952" cy="874871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E4667C5-E41E-E447-D9C7-DA4769A5F79C}"/>
              </a:ext>
            </a:extLst>
          </p:cNvPr>
          <p:cNvGrpSpPr/>
          <p:nvPr userDrawn="1"/>
        </p:nvGrpSpPr>
        <p:grpSpPr>
          <a:xfrm>
            <a:off x="0" y="5007700"/>
            <a:ext cx="12207498" cy="1881296"/>
            <a:chOff x="-18220" y="2420390"/>
            <a:chExt cx="12210218" cy="4446854"/>
          </a:xfrm>
          <a:gradFill flip="none" rotWithShape="1">
            <a:gsLst>
              <a:gs pos="0">
                <a:srgbClr val="C82D37">
                  <a:alpha val="30000"/>
                </a:srgbClr>
              </a:gs>
              <a:gs pos="30000">
                <a:srgbClr val="182346">
                  <a:alpha val="30000"/>
                </a:srgbClr>
              </a:gs>
            </a:gsLst>
            <a:lin ang="16200000" scaled="1"/>
            <a:tileRect/>
          </a:gradFill>
        </p:grpSpPr>
        <p:sp>
          <p:nvSpPr>
            <p:cNvPr id="3" name="Полилиния 2">
              <a:extLst>
                <a:ext uri="{FF2B5EF4-FFF2-40B4-BE49-F238E27FC236}">
                  <a16:creationId xmlns:a16="http://schemas.microsoft.com/office/drawing/2014/main" id="{6A3E22D2-E143-17E4-63B1-8F699025C79D}"/>
                </a:ext>
              </a:extLst>
            </p:cNvPr>
            <p:cNvSpPr/>
            <p:nvPr/>
          </p:nvSpPr>
          <p:spPr>
            <a:xfrm>
              <a:off x="-18220" y="2420390"/>
              <a:ext cx="12210218" cy="4446844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82A59CAB-4F87-2B9D-B644-290A8F00E351}"/>
                </a:ext>
              </a:extLst>
            </p:cNvPr>
            <p:cNvSpPr/>
            <p:nvPr/>
          </p:nvSpPr>
          <p:spPr>
            <a:xfrm>
              <a:off x="4152721" y="5389915"/>
              <a:ext cx="8039277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D2D28D61-8C14-11F3-0CEE-9C59900BC80A}"/>
                </a:ext>
              </a:extLst>
            </p:cNvPr>
            <p:cNvSpPr/>
            <p:nvPr/>
          </p:nvSpPr>
          <p:spPr>
            <a:xfrm flipH="1">
              <a:off x="-18220" y="5389919"/>
              <a:ext cx="8227874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646206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_Радиологии+Урологии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D831046-2622-84A4-DDFD-B85FE2FF03DA}"/>
              </a:ext>
            </a:extLst>
          </p:cNvPr>
          <p:cNvCxnSpPr>
            <a:cxnSpLocks/>
          </p:cNvCxnSpPr>
          <p:nvPr/>
        </p:nvCxnSpPr>
        <p:spPr>
          <a:xfrm>
            <a:off x="605603" y="5758394"/>
            <a:ext cx="6176093" cy="0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F8CA5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C98DF9F-121C-54A5-D041-D898AB1FB0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215254" y="4782493"/>
            <a:ext cx="309780" cy="309469"/>
            <a:chOff x="6044494" y="3871637"/>
            <a:chExt cx="360363" cy="360000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17239F20-E473-693E-0683-B3CF0208FA8B}"/>
                </a:ext>
              </a:extLst>
            </p:cNvPr>
            <p:cNvCxnSpPr>
              <a:cxnSpLocks/>
            </p:cNvCxnSpPr>
            <p:nvPr/>
          </p:nvCxnSpPr>
          <p:spPr>
            <a:xfrm>
              <a:off x="6044494" y="4051637"/>
              <a:ext cx="360363" cy="0"/>
            </a:xfrm>
            <a:prstGeom prst="line">
              <a:avLst/>
            </a:prstGeom>
            <a:ln w="25400" cap="rnd">
              <a:gradFill flip="none" rotWithShape="1"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0ACE8C8C-E8EF-1A0D-4D9D-37405E26CD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4675" y="3871637"/>
              <a:ext cx="0" cy="360000"/>
            </a:xfrm>
            <a:prstGeom prst="line">
              <a:avLst/>
            </a:prstGeom>
            <a:ln w="25400" cap="rnd">
              <a:gradFill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C829F849-C12C-4E11-2F28-160F5FC6A69F}"/>
              </a:ext>
            </a:extLst>
          </p:cNvPr>
          <p:cNvCxnSpPr>
            <a:cxnSpLocks/>
          </p:cNvCxnSpPr>
          <p:nvPr userDrawn="1"/>
        </p:nvCxnSpPr>
        <p:spPr>
          <a:xfrm>
            <a:off x="599052" y="3861196"/>
            <a:ext cx="0" cy="464238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18EA0"/>
                </a:gs>
              </a:gsLst>
              <a:lin ang="42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085ABB71-46EB-6953-9540-AE56D21AB0F5}"/>
              </a:ext>
            </a:extLst>
          </p:cNvPr>
          <p:cNvCxnSpPr>
            <a:cxnSpLocks/>
          </p:cNvCxnSpPr>
          <p:nvPr userDrawn="1"/>
        </p:nvCxnSpPr>
        <p:spPr>
          <a:xfrm>
            <a:off x="667015" y="3684923"/>
            <a:ext cx="0" cy="640511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18EA0"/>
                </a:gs>
              </a:gsLst>
              <a:lin ang="42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Текст 26">
            <a:extLst>
              <a:ext uri="{FF2B5EF4-FFF2-40B4-BE49-F238E27FC236}">
                <a16:creationId xmlns:a16="http://schemas.microsoft.com/office/drawing/2014/main" id="{A6D6C303-908A-7D43-8A9F-450D2BD3F3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614" y="2393335"/>
            <a:ext cx="11084118" cy="9144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1" name="Текст 26">
            <a:extLst>
              <a:ext uri="{FF2B5EF4-FFF2-40B4-BE49-F238E27FC236}">
                <a16:creationId xmlns:a16="http://schemas.microsoft.com/office/drawing/2014/main" id="{90F70DCF-B493-97DF-2617-16D0CC8292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6895" y="3659636"/>
            <a:ext cx="10734837" cy="66579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3" name="Текст 26">
            <a:extLst>
              <a:ext uri="{FF2B5EF4-FFF2-40B4-BE49-F238E27FC236}">
                <a16:creationId xmlns:a16="http://schemas.microsoft.com/office/drawing/2014/main" id="{5F77CF0F-3384-4002-9FC2-2EA60D5D6D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221" y="5050148"/>
            <a:ext cx="6344349" cy="66579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Регалии</a:t>
            </a:r>
          </a:p>
          <a:p>
            <a:pPr lvl="0"/>
            <a:endParaRPr lang="ru-RU" dirty="0"/>
          </a:p>
        </p:txBody>
      </p:sp>
      <p:sp>
        <p:nvSpPr>
          <p:cNvPr id="34" name="Текст 26">
            <a:extLst>
              <a:ext uri="{FF2B5EF4-FFF2-40B4-BE49-F238E27FC236}">
                <a16:creationId xmlns:a16="http://schemas.microsoft.com/office/drawing/2014/main" id="{D33EA015-C111-00D2-B08E-F186E4E9A8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20" y="5812613"/>
            <a:ext cx="6344348" cy="3375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24" name="Скругленный прямоугольник 37">
            <a:extLst>
              <a:ext uri="{FF2B5EF4-FFF2-40B4-BE49-F238E27FC236}">
                <a16:creationId xmlns:a16="http://schemas.microsoft.com/office/drawing/2014/main" id="{DBFA5CB9-A739-A715-D195-BCEA014E5769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5" name="Скругленный прямоугольник 38">
            <a:extLst>
              <a:ext uri="{FF2B5EF4-FFF2-40B4-BE49-F238E27FC236}">
                <a16:creationId xmlns:a16="http://schemas.microsoft.com/office/drawing/2014/main" id="{E07CAD41-B617-30A1-B482-6E225967AED4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3">
            <a:extLst>
              <a:ext uri="{FF2B5EF4-FFF2-40B4-BE49-F238E27FC236}">
                <a16:creationId xmlns:a16="http://schemas.microsoft.com/office/drawing/2014/main" id="{8C66A041-0DD9-C478-088E-41196026FBAD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7" name="Скругленный прямоугольник 44">
            <a:extLst>
              <a:ext uri="{FF2B5EF4-FFF2-40B4-BE49-F238E27FC236}">
                <a16:creationId xmlns:a16="http://schemas.microsoft.com/office/drawing/2014/main" id="{ECB55386-4C11-5C6D-1BEC-172B8F37A90A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D6C45589-49EC-180C-AD33-BB7111827801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7E8D233-3947-4BD4-3BCE-6CE1C08AF22E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EA802C31-54F4-BEC1-9D35-5B2D285EEC45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990BE01D-009A-8D5A-09E1-01B14ED76CD3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2ADD6D76-9505-4C86-A08D-7C3A108ED94D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B0CA33-0E38-0277-9F92-8FA9344288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3865" y="415419"/>
            <a:ext cx="1022255" cy="90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3D1255-A0D1-31FB-EE3B-84C79D809C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9052" y="425423"/>
            <a:ext cx="895952" cy="874871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C1B9FDA-AE89-7BFD-A2F1-0EA70CEF1B83}"/>
              </a:ext>
            </a:extLst>
          </p:cNvPr>
          <p:cNvGrpSpPr/>
          <p:nvPr userDrawn="1"/>
        </p:nvGrpSpPr>
        <p:grpSpPr>
          <a:xfrm>
            <a:off x="0" y="5007700"/>
            <a:ext cx="12207498" cy="1881296"/>
            <a:chOff x="-18220" y="2420390"/>
            <a:chExt cx="12210218" cy="4446854"/>
          </a:xfrm>
          <a:gradFill flip="none" rotWithShape="1">
            <a:gsLst>
              <a:gs pos="0">
                <a:srgbClr val="C82D37">
                  <a:alpha val="30000"/>
                </a:srgbClr>
              </a:gs>
              <a:gs pos="30000">
                <a:srgbClr val="182346">
                  <a:alpha val="30000"/>
                </a:srgbClr>
              </a:gs>
            </a:gsLst>
            <a:lin ang="16200000" scaled="1"/>
            <a:tileRect/>
          </a:gradFill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0293342A-149B-135F-5307-1C898E6DCAB2}"/>
                </a:ext>
              </a:extLst>
            </p:cNvPr>
            <p:cNvSpPr/>
            <p:nvPr/>
          </p:nvSpPr>
          <p:spPr>
            <a:xfrm>
              <a:off x="-18220" y="2420390"/>
              <a:ext cx="12210218" cy="4446844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1764A70B-C9F3-DBA6-6FEF-CEB10802E4B2}"/>
                </a:ext>
              </a:extLst>
            </p:cNvPr>
            <p:cNvSpPr/>
            <p:nvPr/>
          </p:nvSpPr>
          <p:spPr>
            <a:xfrm>
              <a:off x="4152721" y="5389915"/>
              <a:ext cx="8039277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135D7FF-7F18-8AAD-A494-485C5FEE28F9}"/>
                </a:ext>
              </a:extLst>
            </p:cNvPr>
            <p:cNvSpPr/>
            <p:nvPr/>
          </p:nvSpPr>
          <p:spPr>
            <a:xfrm flipH="1">
              <a:off x="-18220" y="5389919"/>
              <a:ext cx="8227874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26062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_Минздрав+Радиологии+Урологии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Текст 26">
            <a:extLst>
              <a:ext uri="{FF2B5EF4-FFF2-40B4-BE49-F238E27FC236}">
                <a16:creationId xmlns:a16="http://schemas.microsoft.com/office/drawing/2014/main" id="{A6D6C303-908A-7D43-8A9F-450D2BD3F3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614" y="3092578"/>
            <a:ext cx="11084118" cy="9144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D8C585C-60FC-0BBF-FA27-64867F17ECE4}"/>
              </a:ext>
            </a:extLst>
          </p:cNvPr>
          <p:cNvGrpSpPr/>
          <p:nvPr userDrawn="1"/>
        </p:nvGrpSpPr>
        <p:grpSpPr>
          <a:xfrm>
            <a:off x="599052" y="1795911"/>
            <a:ext cx="10229275" cy="685070"/>
            <a:chOff x="599052" y="3684923"/>
            <a:chExt cx="10229275" cy="68507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2BB6D03-5988-A5A4-8F0B-AFAB822DFC19}"/>
                </a:ext>
              </a:extLst>
            </p:cNvPr>
            <p:cNvSpPr txBox="1"/>
            <p:nvPr/>
          </p:nvSpPr>
          <p:spPr>
            <a:xfrm>
              <a:off x="778932" y="3723662"/>
              <a:ext cx="10049395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b="1" dirty="0">
                  <a:solidFill>
                    <a:srgbClr val="465A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НИИ урологии и интервенционной радиологии им. Н.А. Лопаткина</a:t>
              </a:r>
            </a:p>
            <a:p>
              <a:r>
                <a:rPr lang="ru-RU" b="1" dirty="0">
                  <a:solidFill>
                    <a:srgbClr val="465A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филиал ФГБУ «НМИЦ радиологии» Минздрава России</a:t>
              </a:r>
            </a:p>
          </p:txBody>
        </p: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11510C20-8007-5882-B0C0-650663DC94F9}"/>
                </a:ext>
              </a:extLst>
            </p:cNvPr>
            <p:cNvCxnSpPr>
              <a:cxnSpLocks/>
            </p:cNvCxnSpPr>
            <p:nvPr/>
          </p:nvCxnSpPr>
          <p:spPr>
            <a:xfrm>
              <a:off x="599052" y="3861196"/>
              <a:ext cx="0" cy="464238"/>
            </a:xfrm>
            <a:prstGeom prst="line">
              <a:avLst/>
            </a:prstGeom>
            <a:ln w="25400" cap="rnd">
              <a:gradFill>
                <a:gsLst>
                  <a:gs pos="0">
                    <a:srgbClr val="C26B66"/>
                  </a:gs>
                  <a:gs pos="100000">
                    <a:srgbClr val="718EA0"/>
                  </a:gs>
                </a:gsLst>
                <a:lin ang="420000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22600B88-041E-A7D6-679A-CF229BD3C7FA}"/>
                </a:ext>
              </a:extLst>
            </p:cNvPr>
            <p:cNvCxnSpPr>
              <a:cxnSpLocks/>
            </p:cNvCxnSpPr>
            <p:nvPr/>
          </p:nvCxnSpPr>
          <p:spPr>
            <a:xfrm>
              <a:off x="667015" y="3684923"/>
              <a:ext cx="0" cy="640511"/>
            </a:xfrm>
            <a:prstGeom prst="line">
              <a:avLst/>
            </a:prstGeom>
            <a:ln w="25400" cap="rnd">
              <a:gradFill>
                <a:gsLst>
                  <a:gs pos="0">
                    <a:srgbClr val="C26B66"/>
                  </a:gs>
                  <a:gs pos="100000">
                    <a:srgbClr val="718EA0"/>
                  </a:gs>
                </a:gsLst>
                <a:lin ang="420000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D831046-2622-84A4-DDFD-B85FE2FF03DA}"/>
              </a:ext>
            </a:extLst>
          </p:cNvPr>
          <p:cNvCxnSpPr>
            <a:cxnSpLocks/>
          </p:cNvCxnSpPr>
          <p:nvPr/>
        </p:nvCxnSpPr>
        <p:spPr>
          <a:xfrm>
            <a:off x="605603" y="5758394"/>
            <a:ext cx="6176093" cy="0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F8CA5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C98DF9F-121C-54A5-D041-D898AB1FB0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215254" y="4782493"/>
            <a:ext cx="309780" cy="309469"/>
            <a:chOff x="6044494" y="3871637"/>
            <a:chExt cx="360363" cy="360000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17239F20-E473-693E-0683-B3CF0208FA8B}"/>
                </a:ext>
              </a:extLst>
            </p:cNvPr>
            <p:cNvCxnSpPr>
              <a:cxnSpLocks/>
            </p:cNvCxnSpPr>
            <p:nvPr/>
          </p:nvCxnSpPr>
          <p:spPr>
            <a:xfrm>
              <a:off x="6044494" y="4051637"/>
              <a:ext cx="360363" cy="0"/>
            </a:xfrm>
            <a:prstGeom prst="line">
              <a:avLst/>
            </a:prstGeom>
            <a:ln w="25400" cap="rnd">
              <a:gradFill flip="none" rotWithShape="1"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0ACE8C8C-E8EF-1A0D-4D9D-37405E26CD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4675" y="3871637"/>
              <a:ext cx="0" cy="360000"/>
            </a:xfrm>
            <a:prstGeom prst="line">
              <a:avLst/>
            </a:prstGeom>
            <a:ln w="25400" cap="rnd">
              <a:gradFill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Текст 26">
            <a:extLst>
              <a:ext uri="{FF2B5EF4-FFF2-40B4-BE49-F238E27FC236}">
                <a16:creationId xmlns:a16="http://schemas.microsoft.com/office/drawing/2014/main" id="{5F77CF0F-3384-4002-9FC2-2EA60D5D6D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221" y="5050148"/>
            <a:ext cx="6344349" cy="66579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Регалии</a:t>
            </a:r>
          </a:p>
          <a:p>
            <a:pPr lvl="0"/>
            <a:endParaRPr lang="ru-RU" dirty="0"/>
          </a:p>
        </p:txBody>
      </p:sp>
      <p:sp>
        <p:nvSpPr>
          <p:cNvPr id="34" name="Текст 26">
            <a:extLst>
              <a:ext uri="{FF2B5EF4-FFF2-40B4-BE49-F238E27FC236}">
                <a16:creationId xmlns:a16="http://schemas.microsoft.com/office/drawing/2014/main" id="{D33EA015-C111-00D2-B08E-F186E4E9A8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20" y="5812613"/>
            <a:ext cx="6344348" cy="3375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ФИО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E8F27DC-0B01-C0C0-D05C-A0B16CB71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3198" y="414140"/>
            <a:ext cx="1022255" cy="90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E24EFF-8805-1DEB-5B36-8B98923D4763}"/>
              </a:ext>
            </a:extLst>
          </p:cNvPr>
          <p:cNvSpPr txBox="1"/>
          <p:nvPr userDrawn="1"/>
        </p:nvSpPr>
        <p:spPr>
          <a:xfrm>
            <a:off x="1282927" y="564058"/>
            <a:ext cx="2116285" cy="6001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МИНИСТЕРСТВО</a:t>
            </a:r>
          </a:p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ЗДРАВООХРАНЕНИЯ</a:t>
            </a:r>
          </a:p>
          <a:p>
            <a:pPr algn="l"/>
            <a:r>
              <a:rPr lang="ru-RU" sz="1100" b="0" i="0" dirty="0">
                <a:solidFill>
                  <a:srgbClr val="6161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C7ED48-57A5-E56E-745A-9DA3690118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136" y="414140"/>
            <a:ext cx="824264" cy="900000"/>
          </a:xfrm>
          <a:prstGeom prst="rect">
            <a:avLst/>
          </a:prstGeom>
        </p:spPr>
      </p:pic>
      <p:sp>
        <p:nvSpPr>
          <p:cNvPr id="24" name="Скругленный прямоугольник 37">
            <a:extLst>
              <a:ext uri="{FF2B5EF4-FFF2-40B4-BE49-F238E27FC236}">
                <a16:creationId xmlns:a16="http://schemas.microsoft.com/office/drawing/2014/main" id="{DBFA5CB9-A739-A715-D195-BCEA014E5769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5" name="Скругленный прямоугольник 38">
            <a:extLst>
              <a:ext uri="{FF2B5EF4-FFF2-40B4-BE49-F238E27FC236}">
                <a16:creationId xmlns:a16="http://schemas.microsoft.com/office/drawing/2014/main" id="{E07CAD41-B617-30A1-B482-6E225967AED4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3">
            <a:extLst>
              <a:ext uri="{FF2B5EF4-FFF2-40B4-BE49-F238E27FC236}">
                <a16:creationId xmlns:a16="http://schemas.microsoft.com/office/drawing/2014/main" id="{8C66A041-0DD9-C478-088E-41196026FBAD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7" name="Скругленный прямоугольник 44">
            <a:extLst>
              <a:ext uri="{FF2B5EF4-FFF2-40B4-BE49-F238E27FC236}">
                <a16:creationId xmlns:a16="http://schemas.microsoft.com/office/drawing/2014/main" id="{ECB55386-4C11-5C6D-1BEC-172B8F37A90A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D6C45589-49EC-180C-AD33-BB7111827801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7E8D233-3947-4BD4-3BCE-6CE1C08AF22E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EA802C31-54F4-BEC1-9D35-5B2D285EEC45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990BE01D-009A-8D5A-09E1-01B14ED76CD3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2ADD6D76-9505-4C86-A08D-7C3A108ED94D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F32A82-7A25-7A7B-BD4C-366151DC048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50859" y="411353"/>
            <a:ext cx="893478" cy="900000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7EBE34C-ED2B-9606-1A5C-B566963272A3}"/>
              </a:ext>
            </a:extLst>
          </p:cNvPr>
          <p:cNvGrpSpPr/>
          <p:nvPr userDrawn="1"/>
        </p:nvGrpSpPr>
        <p:grpSpPr>
          <a:xfrm>
            <a:off x="0" y="5007700"/>
            <a:ext cx="12207498" cy="1881296"/>
            <a:chOff x="-18220" y="2420390"/>
            <a:chExt cx="12210218" cy="4446854"/>
          </a:xfrm>
          <a:gradFill flip="none" rotWithShape="1">
            <a:gsLst>
              <a:gs pos="0">
                <a:srgbClr val="C82D37">
                  <a:alpha val="30000"/>
                </a:srgbClr>
              </a:gs>
              <a:gs pos="30000">
                <a:srgbClr val="182346">
                  <a:alpha val="30000"/>
                </a:srgbClr>
              </a:gs>
            </a:gsLst>
            <a:lin ang="16200000" scaled="1"/>
            <a:tileRect/>
          </a:gra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CC01C0EB-BE05-90B0-1140-E8158F10BD98}"/>
                </a:ext>
              </a:extLst>
            </p:cNvPr>
            <p:cNvSpPr/>
            <p:nvPr/>
          </p:nvSpPr>
          <p:spPr>
            <a:xfrm>
              <a:off x="-18220" y="2420390"/>
              <a:ext cx="12210218" cy="4446844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46634D68-C630-7BD7-5681-E7DAD57875C4}"/>
                </a:ext>
              </a:extLst>
            </p:cNvPr>
            <p:cNvSpPr/>
            <p:nvPr/>
          </p:nvSpPr>
          <p:spPr>
            <a:xfrm>
              <a:off x="4152721" y="5389915"/>
              <a:ext cx="8039277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272E8186-49BE-AFA2-14AD-B7C0AF7FF642}"/>
                </a:ext>
              </a:extLst>
            </p:cNvPr>
            <p:cNvSpPr/>
            <p:nvPr/>
          </p:nvSpPr>
          <p:spPr>
            <a:xfrm flipH="1">
              <a:off x="-18220" y="5389919"/>
              <a:ext cx="8227874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6817263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Минздрав+Радиолог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205832A8-3172-5C42-2282-8076FE357692}"/>
              </a:ext>
            </a:extLst>
          </p:cNvPr>
          <p:cNvGrpSpPr/>
          <p:nvPr userDrawn="1"/>
        </p:nvGrpSpPr>
        <p:grpSpPr>
          <a:xfrm rot="5400000">
            <a:off x="-2744360" y="2734107"/>
            <a:ext cx="6868251" cy="1379543"/>
            <a:chOff x="-18220" y="4171324"/>
            <a:chExt cx="12210224" cy="2695920"/>
          </a:xfrm>
          <a:gradFill>
            <a:gsLst>
              <a:gs pos="0">
                <a:srgbClr val="C2605B">
                  <a:alpha val="30000"/>
                </a:srgbClr>
              </a:gs>
              <a:gs pos="75000">
                <a:srgbClr val="718EA0">
                  <a:alpha val="30000"/>
                </a:srgbClr>
              </a:gs>
            </a:gsLst>
            <a:lin ang="10800000" scaled="0"/>
          </a:gradFill>
        </p:grpSpPr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584B4413-2B83-C27B-9D2A-7A37A0355B92}"/>
                </a:ext>
              </a:extLst>
            </p:cNvPr>
            <p:cNvSpPr/>
            <p:nvPr/>
          </p:nvSpPr>
          <p:spPr>
            <a:xfrm>
              <a:off x="-18220" y="4171324"/>
              <a:ext cx="12210218" cy="2695910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9CB29C43-DFEC-F932-22E7-FD5E5E6B8A4B}"/>
                </a:ext>
              </a:extLst>
            </p:cNvPr>
            <p:cNvSpPr/>
            <p:nvPr/>
          </p:nvSpPr>
          <p:spPr>
            <a:xfrm>
              <a:off x="5743878" y="4171332"/>
              <a:ext cx="6448126" cy="2695912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7" name="Текст 14">
            <a:extLst>
              <a:ext uri="{FF2B5EF4-FFF2-40B4-BE49-F238E27FC236}">
                <a16:creationId xmlns:a16="http://schemas.microsoft.com/office/drawing/2014/main" id="{E3EB9FF7-014C-3A4A-99DD-32B3DA01EB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03517" y="394614"/>
            <a:ext cx="9071446" cy="684213"/>
          </a:xfrm>
          <a:prstGeom prst="rect">
            <a:avLst/>
          </a:prstGeom>
        </p:spPr>
        <p:txBody>
          <a:bodyPr tIns="36000" bIns="3600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СЛАЙДА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6F6E6E-180A-0A62-5FCE-1659E199F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3737" y="358720"/>
            <a:ext cx="750467" cy="75600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5A695D5-DAA2-E3F6-7F98-E32268B09F6E}"/>
              </a:ext>
            </a:extLst>
          </p:cNvPr>
          <p:cNvGrpSpPr/>
          <p:nvPr userDrawn="1"/>
        </p:nvGrpSpPr>
        <p:grpSpPr>
          <a:xfrm>
            <a:off x="162998" y="299532"/>
            <a:ext cx="1151277" cy="874377"/>
            <a:chOff x="162998" y="299532"/>
            <a:chExt cx="1151277" cy="874377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94D8A92-8D54-A1CD-9863-1A23ABA75E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9724" y="299532"/>
              <a:ext cx="477824" cy="52172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5294833-78D6-F4B1-064B-924E78D02E2A}"/>
                </a:ext>
              </a:extLst>
            </p:cNvPr>
            <p:cNvSpPr txBox="1"/>
            <p:nvPr userDrawn="1"/>
          </p:nvSpPr>
          <p:spPr>
            <a:xfrm>
              <a:off x="162998" y="812272"/>
              <a:ext cx="1151277" cy="36163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ru-RU" sz="600" b="1" dirty="0">
                  <a:solidFill>
                    <a:srgbClr val="61616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МИНИСТЕРСТВО</a:t>
              </a:r>
            </a:p>
            <a:p>
              <a:pPr algn="ctr"/>
              <a:r>
                <a:rPr lang="ru-RU" sz="600" b="1" dirty="0">
                  <a:solidFill>
                    <a:srgbClr val="61616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ЗДРАВООХРАНЕНИЯ</a:t>
              </a:r>
              <a:endParaRPr lang="en-US" sz="500" b="1" i="0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  <a:p>
              <a:pPr algn="ctr"/>
              <a:r>
                <a:rPr lang="ru-RU" sz="550" b="0" i="0" dirty="0">
                  <a:solidFill>
                    <a:srgbClr val="6161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РОССИЙСКОЙ ФЕДЕРАЦИИ</a:t>
              </a:r>
            </a:p>
          </p:txBody>
        </p:sp>
      </p:grpSp>
      <p:sp>
        <p:nvSpPr>
          <p:cNvPr id="20" name="Скругленный прямоугольник 37">
            <a:extLst>
              <a:ext uri="{FF2B5EF4-FFF2-40B4-BE49-F238E27FC236}">
                <a16:creationId xmlns:a16="http://schemas.microsoft.com/office/drawing/2014/main" id="{51F70428-FC53-3A08-D009-CD6DDAEB2F25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4" name="Скругленный прямоугольник 38">
            <a:extLst>
              <a:ext uri="{FF2B5EF4-FFF2-40B4-BE49-F238E27FC236}">
                <a16:creationId xmlns:a16="http://schemas.microsoft.com/office/drawing/2014/main" id="{DCAE3FA4-61E0-E05D-DA3B-E0886EAC9E1C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5" name="Скругленный прямоугольник 43">
            <a:extLst>
              <a:ext uri="{FF2B5EF4-FFF2-40B4-BE49-F238E27FC236}">
                <a16:creationId xmlns:a16="http://schemas.microsoft.com/office/drawing/2014/main" id="{8332FFEB-FD30-ECFB-FBA3-4E36F9BA98D8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4">
            <a:extLst>
              <a:ext uri="{FF2B5EF4-FFF2-40B4-BE49-F238E27FC236}">
                <a16:creationId xmlns:a16="http://schemas.microsoft.com/office/drawing/2014/main" id="{DD3499B7-8738-F525-8CE2-C407BF6C32A8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9AC593F5-84B6-AEAB-5EF6-9B2D5350F060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4801FCE2-A48A-1775-E2B1-F112BDAC72CE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E6FCE1BD-B733-ABBD-E96C-4D433A79904C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EB898D1D-ED46-88B2-8EFD-5DC4DE7733CB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F334C244-4CB3-FF80-77C9-FCA69E525974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Номер слайда 2">
            <a:extLst>
              <a:ext uri="{FF2B5EF4-FFF2-40B4-BE49-F238E27FC236}">
                <a16:creationId xmlns:a16="http://schemas.microsoft.com/office/drawing/2014/main" id="{366C63D8-6491-BA6F-EB9D-0FFC16C336F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45308" y="6318462"/>
            <a:ext cx="347324" cy="36163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E974CC8-C89B-40E2-B92F-58568F9DB731}" type="slidenum">
              <a:rPr lang="ru-RU" sz="1000" smtClean="0">
                <a:latin typeface="Arial Narrow" panose="020B0604020202020204" pitchFamily="34" charset="0"/>
                <a:cs typeface="Arial Narrow" panose="020B0604020202020204" pitchFamily="34" charset="0"/>
              </a:rPr>
              <a:pPr>
                <a:defRPr/>
              </a:pPr>
              <a:t>‹#›</a:t>
            </a:fld>
            <a:endParaRPr lang="ru-RU" sz="1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795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_Минздрав+Радиолог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295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Радиолог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205832A8-3172-5C42-2282-8076FE357692}"/>
              </a:ext>
            </a:extLst>
          </p:cNvPr>
          <p:cNvGrpSpPr/>
          <p:nvPr userDrawn="1"/>
        </p:nvGrpSpPr>
        <p:grpSpPr>
          <a:xfrm rot="5400000">
            <a:off x="-2744360" y="2734107"/>
            <a:ext cx="6868251" cy="1379543"/>
            <a:chOff x="-18220" y="4171324"/>
            <a:chExt cx="12210224" cy="2695920"/>
          </a:xfrm>
          <a:gradFill>
            <a:gsLst>
              <a:gs pos="0">
                <a:srgbClr val="C2605B">
                  <a:alpha val="30000"/>
                </a:srgbClr>
              </a:gs>
              <a:gs pos="75000">
                <a:srgbClr val="718EA0">
                  <a:alpha val="30000"/>
                </a:srgbClr>
              </a:gs>
            </a:gsLst>
            <a:lin ang="10800000" scaled="0"/>
          </a:gradFill>
        </p:grpSpPr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584B4413-2B83-C27B-9D2A-7A37A0355B92}"/>
                </a:ext>
              </a:extLst>
            </p:cNvPr>
            <p:cNvSpPr/>
            <p:nvPr/>
          </p:nvSpPr>
          <p:spPr>
            <a:xfrm>
              <a:off x="-18220" y="4171324"/>
              <a:ext cx="12210218" cy="2695910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9CB29C43-DFEC-F932-22E7-FD5E5E6B8A4B}"/>
                </a:ext>
              </a:extLst>
            </p:cNvPr>
            <p:cNvSpPr/>
            <p:nvPr/>
          </p:nvSpPr>
          <p:spPr>
            <a:xfrm>
              <a:off x="5743878" y="4171332"/>
              <a:ext cx="6448126" cy="2695912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id="{1077E2D4-256E-64E2-2D56-589D4FAAAB59}"/>
                </a:ext>
              </a:extLst>
            </p:cNvPr>
            <p:cNvSpPr/>
            <p:nvPr/>
          </p:nvSpPr>
          <p:spPr>
            <a:xfrm flipH="1">
              <a:off x="-1" y="4692675"/>
              <a:ext cx="8209655" cy="2174569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7" name="Текст 14">
            <a:extLst>
              <a:ext uri="{FF2B5EF4-FFF2-40B4-BE49-F238E27FC236}">
                <a16:creationId xmlns:a16="http://schemas.microsoft.com/office/drawing/2014/main" id="{E3EB9FF7-014C-3A4A-99DD-32B3DA01EB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3200" y="347378"/>
            <a:ext cx="10167779" cy="684213"/>
          </a:xfrm>
          <a:prstGeom prst="rect">
            <a:avLst/>
          </a:prstGeom>
        </p:spPr>
        <p:txBody>
          <a:bodyPr tIns="36000" bIns="3600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СЛАЙДА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6F6E6E-180A-0A62-5FCE-1659E199F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3737" y="311484"/>
            <a:ext cx="750467" cy="756000"/>
          </a:xfrm>
          <a:prstGeom prst="rect">
            <a:avLst/>
          </a:prstGeom>
        </p:spPr>
      </p:pic>
      <p:sp>
        <p:nvSpPr>
          <p:cNvPr id="10" name="Скругленный прямоугольник 37">
            <a:extLst>
              <a:ext uri="{FF2B5EF4-FFF2-40B4-BE49-F238E27FC236}">
                <a16:creationId xmlns:a16="http://schemas.microsoft.com/office/drawing/2014/main" id="{2B416C51-E31D-259C-1A96-E9BE5654CDDC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11" name="Скругленный прямоугольник 38">
            <a:extLst>
              <a:ext uri="{FF2B5EF4-FFF2-40B4-BE49-F238E27FC236}">
                <a16:creationId xmlns:a16="http://schemas.microsoft.com/office/drawing/2014/main" id="{90B9F34E-21E1-C7CC-1369-56F4CDCA997F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2" name="Скругленный прямоугольник 43">
            <a:extLst>
              <a:ext uri="{FF2B5EF4-FFF2-40B4-BE49-F238E27FC236}">
                <a16:creationId xmlns:a16="http://schemas.microsoft.com/office/drawing/2014/main" id="{C665DD26-51B0-77D3-4801-F26F41A0CC46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3" name="Скругленный прямоугольник 44">
            <a:extLst>
              <a:ext uri="{FF2B5EF4-FFF2-40B4-BE49-F238E27FC236}">
                <a16:creationId xmlns:a16="http://schemas.microsoft.com/office/drawing/2014/main" id="{174A16AE-A418-7BFD-CED7-4DFC266FBE69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5DBA6F7B-5283-12CF-7160-180CCAE180E1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0CD48482-1FF9-616B-027A-2D4A941403CD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4D73E687-362F-2322-18FD-F8E6B8207844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052D1401-E3AC-6FCD-3E50-D63097ECC2C0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9CCA4F99-352D-C94B-258C-CC22EE9DE5FC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Номер слайда 2">
            <a:extLst>
              <a:ext uri="{FF2B5EF4-FFF2-40B4-BE49-F238E27FC236}">
                <a16:creationId xmlns:a16="http://schemas.microsoft.com/office/drawing/2014/main" id="{D117B904-B921-BF49-B1CB-474E1CBC3B8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46880" y="6318462"/>
            <a:ext cx="347324" cy="36163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E974CC8-C89B-40E2-B92F-58568F9DB731}" type="slidenum">
              <a:rPr lang="ru-RU" sz="1000" smtClean="0">
                <a:latin typeface="Arial Narrow" panose="020B0604020202020204" pitchFamily="34" charset="0"/>
                <a:cs typeface="Arial Narrow" panose="020B0604020202020204" pitchFamily="34" charset="0"/>
              </a:rPr>
              <a:pPr>
                <a:defRPr/>
              </a:pPr>
              <a:t>‹#›</a:t>
            </a:fld>
            <a:endParaRPr lang="ru-RU" sz="1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861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Минздрав+Радиологии+Цыб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205832A8-3172-5C42-2282-8076FE357692}"/>
              </a:ext>
            </a:extLst>
          </p:cNvPr>
          <p:cNvGrpSpPr/>
          <p:nvPr userDrawn="1"/>
        </p:nvGrpSpPr>
        <p:grpSpPr>
          <a:xfrm rot="5400000">
            <a:off x="-2744360" y="2734107"/>
            <a:ext cx="6868251" cy="1379543"/>
            <a:chOff x="-18220" y="4171324"/>
            <a:chExt cx="12210224" cy="2695920"/>
          </a:xfrm>
          <a:gradFill>
            <a:gsLst>
              <a:gs pos="0">
                <a:srgbClr val="C2605B">
                  <a:alpha val="30000"/>
                </a:srgbClr>
              </a:gs>
              <a:gs pos="75000">
                <a:srgbClr val="718EA0">
                  <a:alpha val="30000"/>
                </a:srgbClr>
              </a:gs>
            </a:gsLst>
            <a:lin ang="10800000" scaled="0"/>
          </a:gradFill>
        </p:grpSpPr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584B4413-2B83-C27B-9D2A-7A37A0355B92}"/>
                </a:ext>
              </a:extLst>
            </p:cNvPr>
            <p:cNvSpPr/>
            <p:nvPr/>
          </p:nvSpPr>
          <p:spPr>
            <a:xfrm>
              <a:off x="-18220" y="4171324"/>
              <a:ext cx="12210218" cy="2695910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9CB29C43-DFEC-F932-22E7-FD5E5E6B8A4B}"/>
                </a:ext>
              </a:extLst>
            </p:cNvPr>
            <p:cNvSpPr/>
            <p:nvPr/>
          </p:nvSpPr>
          <p:spPr>
            <a:xfrm>
              <a:off x="5743878" y="4171332"/>
              <a:ext cx="6448126" cy="2695912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7" name="Текст 14">
            <a:extLst>
              <a:ext uri="{FF2B5EF4-FFF2-40B4-BE49-F238E27FC236}">
                <a16:creationId xmlns:a16="http://schemas.microsoft.com/office/drawing/2014/main" id="{E3EB9FF7-014C-3A4A-99DD-32B3DA01EB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03517" y="394614"/>
            <a:ext cx="8293930" cy="684213"/>
          </a:xfrm>
          <a:prstGeom prst="rect">
            <a:avLst/>
          </a:prstGeom>
        </p:spPr>
        <p:txBody>
          <a:bodyPr tIns="36000" bIns="3600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СЛАЙДА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6F6E6E-180A-0A62-5FCE-1659E199F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3737" y="358720"/>
            <a:ext cx="750467" cy="75600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5A695D5-DAA2-E3F6-7F98-E32268B09F6E}"/>
              </a:ext>
            </a:extLst>
          </p:cNvPr>
          <p:cNvGrpSpPr/>
          <p:nvPr userDrawn="1"/>
        </p:nvGrpSpPr>
        <p:grpSpPr>
          <a:xfrm>
            <a:off x="162998" y="299532"/>
            <a:ext cx="1151277" cy="874377"/>
            <a:chOff x="162998" y="299532"/>
            <a:chExt cx="1151277" cy="874377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94D8A92-8D54-A1CD-9863-1A23ABA75E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9724" y="299532"/>
              <a:ext cx="477824" cy="52172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5294833-78D6-F4B1-064B-924E78D02E2A}"/>
                </a:ext>
              </a:extLst>
            </p:cNvPr>
            <p:cNvSpPr txBox="1"/>
            <p:nvPr userDrawn="1"/>
          </p:nvSpPr>
          <p:spPr>
            <a:xfrm>
              <a:off x="162998" y="812272"/>
              <a:ext cx="1151277" cy="36163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ru-RU" sz="600" b="1" dirty="0">
                  <a:solidFill>
                    <a:srgbClr val="61616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МИНИСТЕРСТВО</a:t>
              </a:r>
            </a:p>
            <a:p>
              <a:pPr algn="ctr"/>
              <a:r>
                <a:rPr lang="ru-RU" sz="600" b="1" dirty="0">
                  <a:solidFill>
                    <a:srgbClr val="61616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ЗДРАВООХРАНЕНИЯ</a:t>
              </a:r>
              <a:endParaRPr lang="en-US" sz="500" b="1" i="0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  <a:p>
              <a:pPr algn="ctr"/>
              <a:r>
                <a:rPr lang="ru-RU" sz="550" b="0" i="0" dirty="0">
                  <a:solidFill>
                    <a:srgbClr val="6161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РОССИЙСКОЙ ФЕДЕРАЦИИ</a:t>
              </a:r>
            </a:p>
          </p:txBody>
        </p:sp>
      </p:grpSp>
      <p:sp>
        <p:nvSpPr>
          <p:cNvPr id="20" name="Скругленный прямоугольник 37">
            <a:extLst>
              <a:ext uri="{FF2B5EF4-FFF2-40B4-BE49-F238E27FC236}">
                <a16:creationId xmlns:a16="http://schemas.microsoft.com/office/drawing/2014/main" id="{51F70428-FC53-3A08-D009-CD6DDAEB2F25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4" name="Скругленный прямоугольник 38">
            <a:extLst>
              <a:ext uri="{FF2B5EF4-FFF2-40B4-BE49-F238E27FC236}">
                <a16:creationId xmlns:a16="http://schemas.microsoft.com/office/drawing/2014/main" id="{DCAE3FA4-61E0-E05D-DA3B-E0886EAC9E1C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5" name="Скругленный прямоугольник 43">
            <a:extLst>
              <a:ext uri="{FF2B5EF4-FFF2-40B4-BE49-F238E27FC236}">
                <a16:creationId xmlns:a16="http://schemas.microsoft.com/office/drawing/2014/main" id="{8332FFEB-FD30-ECFB-FBA3-4E36F9BA98D8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4">
            <a:extLst>
              <a:ext uri="{FF2B5EF4-FFF2-40B4-BE49-F238E27FC236}">
                <a16:creationId xmlns:a16="http://schemas.microsoft.com/office/drawing/2014/main" id="{DD3499B7-8738-F525-8CE2-C407BF6C32A8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9AC593F5-84B6-AEAB-5EF6-9B2D5350F060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4801FCE2-A48A-1775-E2B1-F112BDAC72CE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E6FCE1BD-B733-ABBD-E96C-4D433A79904C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EB898D1D-ED46-88B2-8EFD-5DC4DE7733CB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F334C244-4CB3-FF80-77C9-FCA69E525974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Номер слайда 2">
            <a:extLst>
              <a:ext uri="{FF2B5EF4-FFF2-40B4-BE49-F238E27FC236}">
                <a16:creationId xmlns:a16="http://schemas.microsoft.com/office/drawing/2014/main" id="{366C63D8-6491-BA6F-EB9D-0FFC16C336F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45308" y="6318462"/>
            <a:ext cx="347324" cy="36163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E974CC8-C89B-40E2-B92F-58568F9DB731}" type="slidenum">
              <a:rPr lang="ru-RU" sz="1000" smtClean="0">
                <a:latin typeface="Arial Narrow" panose="020B0604020202020204" pitchFamily="34" charset="0"/>
                <a:cs typeface="Arial Narrow" panose="020B0604020202020204" pitchFamily="34" charset="0"/>
              </a:rPr>
              <a:pPr>
                <a:defRPr/>
              </a:pPr>
              <a:t>‹#›</a:t>
            </a:fld>
            <a:endParaRPr lang="ru-RU" sz="1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7E7EA7-6716-3021-E933-02945E73BD2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437" y="358720"/>
            <a:ext cx="751052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794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Радиологии+Цыб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205832A8-3172-5C42-2282-8076FE357692}"/>
              </a:ext>
            </a:extLst>
          </p:cNvPr>
          <p:cNvGrpSpPr/>
          <p:nvPr userDrawn="1"/>
        </p:nvGrpSpPr>
        <p:grpSpPr>
          <a:xfrm rot="5400000">
            <a:off x="-2744360" y="2734107"/>
            <a:ext cx="6868251" cy="1379543"/>
            <a:chOff x="-18220" y="4171324"/>
            <a:chExt cx="12210224" cy="2695920"/>
          </a:xfrm>
          <a:gradFill>
            <a:gsLst>
              <a:gs pos="0">
                <a:srgbClr val="C2605B">
                  <a:alpha val="30000"/>
                </a:srgbClr>
              </a:gs>
              <a:gs pos="75000">
                <a:srgbClr val="718EA0">
                  <a:alpha val="30000"/>
                </a:srgbClr>
              </a:gs>
            </a:gsLst>
            <a:lin ang="10800000" scaled="0"/>
          </a:gradFill>
        </p:grpSpPr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584B4413-2B83-C27B-9D2A-7A37A0355B92}"/>
                </a:ext>
              </a:extLst>
            </p:cNvPr>
            <p:cNvSpPr/>
            <p:nvPr/>
          </p:nvSpPr>
          <p:spPr>
            <a:xfrm>
              <a:off x="-18220" y="4171324"/>
              <a:ext cx="12210218" cy="2695910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9CB29C43-DFEC-F932-22E7-FD5E5E6B8A4B}"/>
                </a:ext>
              </a:extLst>
            </p:cNvPr>
            <p:cNvSpPr/>
            <p:nvPr/>
          </p:nvSpPr>
          <p:spPr>
            <a:xfrm>
              <a:off x="5743878" y="4171332"/>
              <a:ext cx="6448126" cy="2695912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id="{1077E2D4-256E-64E2-2D56-589D4FAAAB59}"/>
                </a:ext>
              </a:extLst>
            </p:cNvPr>
            <p:cNvSpPr/>
            <p:nvPr/>
          </p:nvSpPr>
          <p:spPr>
            <a:xfrm flipH="1">
              <a:off x="-1" y="4692675"/>
              <a:ext cx="8209655" cy="2174569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7" name="Текст 14">
            <a:extLst>
              <a:ext uri="{FF2B5EF4-FFF2-40B4-BE49-F238E27FC236}">
                <a16:creationId xmlns:a16="http://schemas.microsoft.com/office/drawing/2014/main" id="{E3EB9FF7-014C-3A4A-99DD-32B3DA01EB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9408" y="343648"/>
            <a:ext cx="8837667" cy="684213"/>
          </a:xfrm>
          <a:prstGeom prst="rect">
            <a:avLst/>
          </a:prstGeom>
        </p:spPr>
        <p:txBody>
          <a:bodyPr tIns="36000" bIns="3600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СЛАЙДА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6F6E6E-180A-0A62-5FCE-1659E199F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1994" y="307754"/>
            <a:ext cx="750467" cy="756000"/>
          </a:xfrm>
          <a:prstGeom prst="rect">
            <a:avLst/>
          </a:prstGeom>
        </p:spPr>
      </p:pic>
      <p:sp>
        <p:nvSpPr>
          <p:cNvPr id="10" name="Скругленный прямоугольник 37">
            <a:extLst>
              <a:ext uri="{FF2B5EF4-FFF2-40B4-BE49-F238E27FC236}">
                <a16:creationId xmlns:a16="http://schemas.microsoft.com/office/drawing/2014/main" id="{2B416C51-E31D-259C-1A96-E9BE5654CDDC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11" name="Скругленный прямоугольник 38">
            <a:extLst>
              <a:ext uri="{FF2B5EF4-FFF2-40B4-BE49-F238E27FC236}">
                <a16:creationId xmlns:a16="http://schemas.microsoft.com/office/drawing/2014/main" id="{90B9F34E-21E1-C7CC-1369-56F4CDCA997F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2" name="Скругленный прямоугольник 43">
            <a:extLst>
              <a:ext uri="{FF2B5EF4-FFF2-40B4-BE49-F238E27FC236}">
                <a16:creationId xmlns:a16="http://schemas.microsoft.com/office/drawing/2014/main" id="{C665DD26-51B0-77D3-4801-F26F41A0CC46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3" name="Скругленный прямоугольник 44">
            <a:extLst>
              <a:ext uri="{FF2B5EF4-FFF2-40B4-BE49-F238E27FC236}">
                <a16:creationId xmlns:a16="http://schemas.microsoft.com/office/drawing/2014/main" id="{174A16AE-A418-7BFD-CED7-4DFC266FBE69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5DBA6F7B-5283-12CF-7160-180CCAE180E1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0CD48482-1FF9-616B-027A-2D4A941403CD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4D73E687-362F-2322-18FD-F8E6B8207844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052D1401-E3AC-6FCD-3E50-D63097ECC2C0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9CCA4F99-352D-C94B-258C-CC22EE9DE5FC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Номер слайда 2">
            <a:extLst>
              <a:ext uri="{FF2B5EF4-FFF2-40B4-BE49-F238E27FC236}">
                <a16:creationId xmlns:a16="http://schemas.microsoft.com/office/drawing/2014/main" id="{D117B904-B921-BF49-B1CB-474E1CBC3B8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46880" y="6318462"/>
            <a:ext cx="347324" cy="36163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E974CC8-C89B-40E2-B92F-58568F9DB731}" type="slidenum">
              <a:rPr lang="ru-RU" sz="1000" smtClean="0">
                <a:latin typeface="Arial Narrow" panose="020B0604020202020204" pitchFamily="34" charset="0"/>
                <a:cs typeface="Arial Narrow" panose="020B0604020202020204" pitchFamily="34" charset="0"/>
              </a:rPr>
              <a:pPr>
                <a:defRPr/>
              </a:pPr>
              <a:t>‹#›</a:t>
            </a:fld>
            <a:endParaRPr lang="ru-RU" sz="1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816C45-0ED6-CA2B-492F-BA7BEC91BC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107" y="307754"/>
            <a:ext cx="751052" cy="75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252FF1-FEAA-7E22-41EB-1A3F78BD2E5A}"/>
              </a:ext>
            </a:extLst>
          </p:cNvPr>
          <p:cNvPicPr/>
          <p:nvPr userDrawn="1"/>
        </p:nvPicPr>
        <p:blipFill>
          <a:blip r:embed="rId4" cstate="print"/>
          <a:stretch/>
        </p:blipFill>
        <p:spPr>
          <a:xfrm>
            <a:off x="11038191" y="307754"/>
            <a:ext cx="756013" cy="75600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3204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_Минздрав+Радиологии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Текст 26">
            <a:extLst>
              <a:ext uri="{FF2B5EF4-FFF2-40B4-BE49-F238E27FC236}">
                <a16:creationId xmlns:a16="http://schemas.microsoft.com/office/drawing/2014/main" id="{A6D6C303-908A-7D43-8A9F-450D2BD3F3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614" y="3092578"/>
            <a:ext cx="11084118" cy="9144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D8C585C-60FC-0BBF-FA27-64867F17ECE4}"/>
              </a:ext>
            </a:extLst>
          </p:cNvPr>
          <p:cNvGrpSpPr/>
          <p:nvPr userDrawn="1"/>
        </p:nvGrpSpPr>
        <p:grpSpPr>
          <a:xfrm>
            <a:off x="599052" y="1795911"/>
            <a:ext cx="10229275" cy="685070"/>
            <a:chOff x="599052" y="3684923"/>
            <a:chExt cx="10229275" cy="68507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2BB6D03-5988-A5A4-8F0B-AFAB822DFC19}"/>
                </a:ext>
              </a:extLst>
            </p:cNvPr>
            <p:cNvSpPr txBox="1"/>
            <p:nvPr/>
          </p:nvSpPr>
          <p:spPr>
            <a:xfrm>
              <a:off x="778932" y="3723662"/>
              <a:ext cx="10049395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b="1" dirty="0">
                  <a:solidFill>
                    <a:srgbClr val="465A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ФГБУ «НМИЦ радиологии» </a:t>
              </a:r>
            </a:p>
            <a:p>
              <a:r>
                <a:rPr lang="ru-RU" b="1" dirty="0">
                  <a:solidFill>
                    <a:srgbClr val="465A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Минздрава России</a:t>
              </a:r>
            </a:p>
          </p:txBody>
        </p: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11510C20-8007-5882-B0C0-650663DC94F9}"/>
                </a:ext>
              </a:extLst>
            </p:cNvPr>
            <p:cNvCxnSpPr>
              <a:cxnSpLocks/>
            </p:cNvCxnSpPr>
            <p:nvPr/>
          </p:nvCxnSpPr>
          <p:spPr>
            <a:xfrm>
              <a:off x="599052" y="3861196"/>
              <a:ext cx="0" cy="464238"/>
            </a:xfrm>
            <a:prstGeom prst="line">
              <a:avLst/>
            </a:prstGeom>
            <a:ln w="25400" cap="rnd">
              <a:gradFill>
                <a:gsLst>
                  <a:gs pos="0">
                    <a:srgbClr val="C26B66"/>
                  </a:gs>
                  <a:gs pos="100000">
                    <a:srgbClr val="718EA0"/>
                  </a:gs>
                </a:gsLst>
                <a:lin ang="420000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22600B88-041E-A7D6-679A-CF229BD3C7FA}"/>
                </a:ext>
              </a:extLst>
            </p:cNvPr>
            <p:cNvCxnSpPr>
              <a:cxnSpLocks/>
            </p:cNvCxnSpPr>
            <p:nvPr/>
          </p:nvCxnSpPr>
          <p:spPr>
            <a:xfrm>
              <a:off x="667015" y="3684923"/>
              <a:ext cx="0" cy="640511"/>
            </a:xfrm>
            <a:prstGeom prst="line">
              <a:avLst/>
            </a:prstGeom>
            <a:ln w="25400" cap="rnd">
              <a:gradFill>
                <a:gsLst>
                  <a:gs pos="0">
                    <a:srgbClr val="C26B66"/>
                  </a:gs>
                  <a:gs pos="100000">
                    <a:srgbClr val="718EA0"/>
                  </a:gs>
                </a:gsLst>
                <a:lin ang="420000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D831046-2622-84A4-DDFD-B85FE2FF03DA}"/>
              </a:ext>
            </a:extLst>
          </p:cNvPr>
          <p:cNvCxnSpPr>
            <a:cxnSpLocks/>
          </p:cNvCxnSpPr>
          <p:nvPr/>
        </p:nvCxnSpPr>
        <p:spPr>
          <a:xfrm>
            <a:off x="605603" y="5758394"/>
            <a:ext cx="6176093" cy="0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F8CA5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C98DF9F-121C-54A5-D041-D898AB1FB0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215254" y="4782493"/>
            <a:ext cx="309780" cy="309469"/>
            <a:chOff x="6044494" y="3871637"/>
            <a:chExt cx="360363" cy="360000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17239F20-E473-693E-0683-B3CF0208FA8B}"/>
                </a:ext>
              </a:extLst>
            </p:cNvPr>
            <p:cNvCxnSpPr>
              <a:cxnSpLocks/>
            </p:cNvCxnSpPr>
            <p:nvPr/>
          </p:nvCxnSpPr>
          <p:spPr>
            <a:xfrm>
              <a:off x="6044494" y="4051637"/>
              <a:ext cx="360363" cy="0"/>
            </a:xfrm>
            <a:prstGeom prst="line">
              <a:avLst/>
            </a:prstGeom>
            <a:ln w="25400" cap="rnd">
              <a:gradFill flip="none" rotWithShape="1"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0ACE8C8C-E8EF-1A0D-4D9D-37405E26CD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4675" y="3871637"/>
              <a:ext cx="0" cy="360000"/>
            </a:xfrm>
            <a:prstGeom prst="line">
              <a:avLst/>
            </a:prstGeom>
            <a:ln w="25400" cap="rnd">
              <a:gradFill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Текст 26">
            <a:extLst>
              <a:ext uri="{FF2B5EF4-FFF2-40B4-BE49-F238E27FC236}">
                <a16:creationId xmlns:a16="http://schemas.microsoft.com/office/drawing/2014/main" id="{5F77CF0F-3384-4002-9FC2-2EA60D5D6D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221" y="5050148"/>
            <a:ext cx="6344349" cy="66579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Регалии</a:t>
            </a:r>
          </a:p>
          <a:p>
            <a:pPr lvl="0"/>
            <a:endParaRPr lang="ru-RU" dirty="0"/>
          </a:p>
        </p:txBody>
      </p:sp>
      <p:sp>
        <p:nvSpPr>
          <p:cNvPr id="34" name="Текст 26">
            <a:extLst>
              <a:ext uri="{FF2B5EF4-FFF2-40B4-BE49-F238E27FC236}">
                <a16:creationId xmlns:a16="http://schemas.microsoft.com/office/drawing/2014/main" id="{D33EA015-C111-00D2-B08E-F186E4E9A8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20" y="5812613"/>
            <a:ext cx="6344348" cy="3375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ФИО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E8F27DC-0B01-C0C0-D05C-A0B16CB71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3198" y="415419"/>
            <a:ext cx="1022255" cy="90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E24EFF-8805-1DEB-5B36-8B98923D4763}"/>
              </a:ext>
            </a:extLst>
          </p:cNvPr>
          <p:cNvSpPr txBox="1"/>
          <p:nvPr userDrawn="1"/>
        </p:nvSpPr>
        <p:spPr>
          <a:xfrm>
            <a:off x="1282927" y="563814"/>
            <a:ext cx="2116285" cy="6001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МИНИСТЕРСТВО</a:t>
            </a:r>
          </a:p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ЗДРАВООХРАНЕНИЯ</a:t>
            </a:r>
          </a:p>
          <a:p>
            <a:pPr algn="l"/>
            <a:r>
              <a:rPr lang="ru-RU" sz="1100" b="0" i="0" dirty="0">
                <a:solidFill>
                  <a:srgbClr val="6161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C7ED48-57A5-E56E-745A-9DA3690118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136" y="412861"/>
            <a:ext cx="824264" cy="900000"/>
          </a:xfrm>
          <a:prstGeom prst="rect">
            <a:avLst/>
          </a:prstGeom>
        </p:spPr>
      </p:pic>
      <p:sp>
        <p:nvSpPr>
          <p:cNvPr id="24" name="Скругленный прямоугольник 37">
            <a:extLst>
              <a:ext uri="{FF2B5EF4-FFF2-40B4-BE49-F238E27FC236}">
                <a16:creationId xmlns:a16="http://schemas.microsoft.com/office/drawing/2014/main" id="{DBFA5CB9-A739-A715-D195-BCEA014E5769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5" name="Скругленный прямоугольник 38">
            <a:extLst>
              <a:ext uri="{FF2B5EF4-FFF2-40B4-BE49-F238E27FC236}">
                <a16:creationId xmlns:a16="http://schemas.microsoft.com/office/drawing/2014/main" id="{E07CAD41-B617-30A1-B482-6E225967AED4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3">
            <a:extLst>
              <a:ext uri="{FF2B5EF4-FFF2-40B4-BE49-F238E27FC236}">
                <a16:creationId xmlns:a16="http://schemas.microsoft.com/office/drawing/2014/main" id="{8C66A041-0DD9-C478-088E-41196026FBAD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7" name="Скругленный прямоугольник 44">
            <a:extLst>
              <a:ext uri="{FF2B5EF4-FFF2-40B4-BE49-F238E27FC236}">
                <a16:creationId xmlns:a16="http://schemas.microsoft.com/office/drawing/2014/main" id="{ECB55386-4C11-5C6D-1BEC-172B8F37A90A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D6C45589-49EC-180C-AD33-BB7111827801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7E8D233-3947-4BD4-3BCE-6CE1C08AF22E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EA802C31-54F4-BEC1-9D35-5B2D285EEC45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990BE01D-009A-8D5A-09E1-01B14ED76CD3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2ADD6D76-9505-4C86-A08D-7C3A108ED94D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A9E89AE-98EB-B287-D1DA-1888F5FD5F69}"/>
              </a:ext>
            </a:extLst>
          </p:cNvPr>
          <p:cNvGrpSpPr/>
          <p:nvPr userDrawn="1"/>
        </p:nvGrpSpPr>
        <p:grpSpPr>
          <a:xfrm>
            <a:off x="0" y="5007700"/>
            <a:ext cx="12207498" cy="1881296"/>
            <a:chOff x="-18220" y="2420390"/>
            <a:chExt cx="12210218" cy="4446854"/>
          </a:xfrm>
          <a:gradFill flip="none" rotWithShape="1">
            <a:gsLst>
              <a:gs pos="0">
                <a:srgbClr val="C82D37">
                  <a:alpha val="30000"/>
                </a:srgbClr>
              </a:gs>
              <a:gs pos="30000">
                <a:srgbClr val="182346">
                  <a:alpha val="30000"/>
                </a:srgbClr>
              </a:gs>
            </a:gsLst>
            <a:lin ang="16200000" scaled="1"/>
            <a:tileRect/>
          </a:gra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BC4B71D2-4A0C-3B53-1AED-745B928B5E44}"/>
                </a:ext>
              </a:extLst>
            </p:cNvPr>
            <p:cNvSpPr/>
            <p:nvPr/>
          </p:nvSpPr>
          <p:spPr>
            <a:xfrm>
              <a:off x="-18220" y="2420390"/>
              <a:ext cx="12210218" cy="4446844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939DC552-6F5F-18A5-39D3-560FAFED7D45}"/>
                </a:ext>
              </a:extLst>
            </p:cNvPr>
            <p:cNvSpPr/>
            <p:nvPr/>
          </p:nvSpPr>
          <p:spPr>
            <a:xfrm>
              <a:off x="4152721" y="5389915"/>
              <a:ext cx="8039277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158A410F-762C-5CB7-7E0F-19B1E01B7689}"/>
                </a:ext>
              </a:extLst>
            </p:cNvPr>
            <p:cNvSpPr/>
            <p:nvPr/>
          </p:nvSpPr>
          <p:spPr>
            <a:xfrm flipH="1">
              <a:off x="-18220" y="5389919"/>
              <a:ext cx="8227874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667607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Минздрав+Радиологии+Герц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205832A8-3172-5C42-2282-8076FE357692}"/>
              </a:ext>
            </a:extLst>
          </p:cNvPr>
          <p:cNvGrpSpPr/>
          <p:nvPr userDrawn="1"/>
        </p:nvGrpSpPr>
        <p:grpSpPr>
          <a:xfrm rot="5400000">
            <a:off x="-2744360" y="2734107"/>
            <a:ext cx="6868251" cy="1379543"/>
            <a:chOff x="-18220" y="4171324"/>
            <a:chExt cx="12210224" cy="2695920"/>
          </a:xfrm>
          <a:gradFill>
            <a:gsLst>
              <a:gs pos="0">
                <a:srgbClr val="C2605B">
                  <a:alpha val="30000"/>
                </a:srgbClr>
              </a:gs>
              <a:gs pos="75000">
                <a:srgbClr val="718EA0">
                  <a:alpha val="30000"/>
                </a:srgbClr>
              </a:gs>
            </a:gsLst>
            <a:lin ang="10800000" scaled="0"/>
          </a:gradFill>
        </p:grpSpPr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584B4413-2B83-C27B-9D2A-7A37A0355B92}"/>
                </a:ext>
              </a:extLst>
            </p:cNvPr>
            <p:cNvSpPr/>
            <p:nvPr/>
          </p:nvSpPr>
          <p:spPr>
            <a:xfrm>
              <a:off x="-18220" y="4171324"/>
              <a:ext cx="12210218" cy="2695910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9CB29C43-DFEC-F932-22E7-FD5E5E6B8A4B}"/>
                </a:ext>
              </a:extLst>
            </p:cNvPr>
            <p:cNvSpPr/>
            <p:nvPr/>
          </p:nvSpPr>
          <p:spPr>
            <a:xfrm>
              <a:off x="5743878" y="4171332"/>
              <a:ext cx="6448126" cy="2695912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7" name="Текст 14">
            <a:extLst>
              <a:ext uri="{FF2B5EF4-FFF2-40B4-BE49-F238E27FC236}">
                <a16:creationId xmlns:a16="http://schemas.microsoft.com/office/drawing/2014/main" id="{E3EB9FF7-014C-3A4A-99DD-32B3DA01EB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03517" y="394614"/>
            <a:ext cx="8293930" cy="684213"/>
          </a:xfrm>
          <a:prstGeom prst="rect">
            <a:avLst/>
          </a:prstGeom>
        </p:spPr>
        <p:txBody>
          <a:bodyPr tIns="36000" bIns="3600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СЛАЙДА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6F6E6E-180A-0A62-5FCE-1659E199F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3737" y="358720"/>
            <a:ext cx="750467" cy="75600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5A695D5-DAA2-E3F6-7F98-E32268B09F6E}"/>
              </a:ext>
            </a:extLst>
          </p:cNvPr>
          <p:cNvGrpSpPr/>
          <p:nvPr userDrawn="1"/>
        </p:nvGrpSpPr>
        <p:grpSpPr>
          <a:xfrm>
            <a:off x="162998" y="299532"/>
            <a:ext cx="1151277" cy="874377"/>
            <a:chOff x="162998" y="299532"/>
            <a:chExt cx="1151277" cy="874377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94D8A92-8D54-A1CD-9863-1A23ABA75E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9724" y="299532"/>
              <a:ext cx="477824" cy="52172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5294833-78D6-F4B1-064B-924E78D02E2A}"/>
                </a:ext>
              </a:extLst>
            </p:cNvPr>
            <p:cNvSpPr txBox="1"/>
            <p:nvPr userDrawn="1"/>
          </p:nvSpPr>
          <p:spPr>
            <a:xfrm>
              <a:off x="162998" y="812272"/>
              <a:ext cx="1151277" cy="36163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ru-RU" sz="600" b="1" dirty="0">
                  <a:solidFill>
                    <a:srgbClr val="61616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МИНИСТЕРСТВО</a:t>
              </a:r>
            </a:p>
            <a:p>
              <a:pPr algn="ctr"/>
              <a:r>
                <a:rPr lang="ru-RU" sz="600" b="1" dirty="0">
                  <a:solidFill>
                    <a:srgbClr val="61616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ЗДРАВООХРАНЕНИЯ</a:t>
              </a:r>
              <a:endParaRPr lang="en-US" sz="500" b="1" i="0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  <a:p>
              <a:pPr algn="ctr"/>
              <a:r>
                <a:rPr lang="ru-RU" sz="550" b="0" i="0" dirty="0">
                  <a:solidFill>
                    <a:srgbClr val="6161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РОССИЙСКОЙ ФЕДЕРАЦИИ</a:t>
              </a:r>
            </a:p>
          </p:txBody>
        </p:sp>
      </p:grpSp>
      <p:sp>
        <p:nvSpPr>
          <p:cNvPr id="20" name="Скругленный прямоугольник 37">
            <a:extLst>
              <a:ext uri="{FF2B5EF4-FFF2-40B4-BE49-F238E27FC236}">
                <a16:creationId xmlns:a16="http://schemas.microsoft.com/office/drawing/2014/main" id="{51F70428-FC53-3A08-D009-CD6DDAEB2F25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4" name="Скругленный прямоугольник 38">
            <a:extLst>
              <a:ext uri="{FF2B5EF4-FFF2-40B4-BE49-F238E27FC236}">
                <a16:creationId xmlns:a16="http://schemas.microsoft.com/office/drawing/2014/main" id="{DCAE3FA4-61E0-E05D-DA3B-E0886EAC9E1C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5" name="Скругленный прямоугольник 43">
            <a:extLst>
              <a:ext uri="{FF2B5EF4-FFF2-40B4-BE49-F238E27FC236}">
                <a16:creationId xmlns:a16="http://schemas.microsoft.com/office/drawing/2014/main" id="{8332FFEB-FD30-ECFB-FBA3-4E36F9BA98D8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4">
            <a:extLst>
              <a:ext uri="{FF2B5EF4-FFF2-40B4-BE49-F238E27FC236}">
                <a16:creationId xmlns:a16="http://schemas.microsoft.com/office/drawing/2014/main" id="{DD3499B7-8738-F525-8CE2-C407BF6C32A8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9AC593F5-84B6-AEAB-5EF6-9B2D5350F060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4801FCE2-A48A-1775-E2B1-F112BDAC72CE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E6FCE1BD-B733-ABBD-E96C-4D433A79904C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EB898D1D-ED46-88B2-8EFD-5DC4DE7733CB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F334C244-4CB3-FF80-77C9-FCA69E525974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Номер слайда 2">
            <a:extLst>
              <a:ext uri="{FF2B5EF4-FFF2-40B4-BE49-F238E27FC236}">
                <a16:creationId xmlns:a16="http://schemas.microsoft.com/office/drawing/2014/main" id="{366C63D8-6491-BA6F-EB9D-0FFC16C336F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45308" y="6318462"/>
            <a:ext cx="347324" cy="36163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E974CC8-C89B-40E2-B92F-58568F9DB731}" type="slidenum">
              <a:rPr lang="ru-RU" sz="1000" smtClean="0">
                <a:latin typeface="Arial Narrow" panose="020B0604020202020204" pitchFamily="34" charset="0"/>
                <a:cs typeface="Arial Narrow" panose="020B0604020202020204" pitchFamily="34" charset="0"/>
              </a:rPr>
              <a:pPr>
                <a:defRPr/>
              </a:pPr>
              <a:t>‹#›</a:t>
            </a:fld>
            <a:endParaRPr lang="ru-RU" sz="1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75C3BC-352B-5CB1-6AB8-A0B3CC074A5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99437" y="358719"/>
            <a:ext cx="774218" cy="7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1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_Радиологии+Герц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205832A8-3172-5C42-2282-8076FE357692}"/>
              </a:ext>
            </a:extLst>
          </p:cNvPr>
          <p:cNvGrpSpPr/>
          <p:nvPr userDrawn="1"/>
        </p:nvGrpSpPr>
        <p:grpSpPr>
          <a:xfrm rot="5400000">
            <a:off x="-2744360" y="2734107"/>
            <a:ext cx="6868251" cy="1379543"/>
            <a:chOff x="-18220" y="4171324"/>
            <a:chExt cx="12210224" cy="2695920"/>
          </a:xfrm>
          <a:gradFill>
            <a:gsLst>
              <a:gs pos="0">
                <a:srgbClr val="C2605B">
                  <a:alpha val="30000"/>
                </a:srgbClr>
              </a:gs>
              <a:gs pos="75000">
                <a:srgbClr val="718EA0">
                  <a:alpha val="30000"/>
                </a:srgbClr>
              </a:gs>
            </a:gsLst>
            <a:lin ang="10800000" scaled="0"/>
          </a:gradFill>
        </p:grpSpPr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584B4413-2B83-C27B-9D2A-7A37A0355B92}"/>
                </a:ext>
              </a:extLst>
            </p:cNvPr>
            <p:cNvSpPr/>
            <p:nvPr/>
          </p:nvSpPr>
          <p:spPr>
            <a:xfrm>
              <a:off x="-18220" y="4171324"/>
              <a:ext cx="12210218" cy="2695910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9CB29C43-DFEC-F932-22E7-FD5E5E6B8A4B}"/>
                </a:ext>
              </a:extLst>
            </p:cNvPr>
            <p:cNvSpPr/>
            <p:nvPr/>
          </p:nvSpPr>
          <p:spPr>
            <a:xfrm>
              <a:off x="5743878" y="4171332"/>
              <a:ext cx="6448126" cy="2695912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7" name="Текст 14">
            <a:extLst>
              <a:ext uri="{FF2B5EF4-FFF2-40B4-BE49-F238E27FC236}">
                <a16:creationId xmlns:a16="http://schemas.microsoft.com/office/drawing/2014/main" id="{E3EB9FF7-014C-3A4A-99DD-32B3DA01EB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7796" y="394614"/>
            <a:ext cx="9399651" cy="684213"/>
          </a:xfrm>
          <a:prstGeom prst="rect">
            <a:avLst/>
          </a:prstGeom>
        </p:spPr>
        <p:txBody>
          <a:bodyPr tIns="36000" bIns="3600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СЛАЙДА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6F6E6E-180A-0A62-5FCE-1659E199F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3737" y="358720"/>
            <a:ext cx="750467" cy="756000"/>
          </a:xfrm>
          <a:prstGeom prst="rect">
            <a:avLst/>
          </a:prstGeom>
        </p:spPr>
      </p:pic>
      <p:sp>
        <p:nvSpPr>
          <p:cNvPr id="20" name="Скругленный прямоугольник 37">
            <a:extLst>
              <a:ext uri="{FF2B5EF4-FFF2-40B4-BE49-F238E27FC236}">
                <a16:creationId xmlns:a16="http://schemas.microsoft.com/office/drawing/2014/main" id="{51F70428-FC53-3A08-D009-CD6DDAEB2F25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4" name="Скругленный прямоугольник 38">
            <a:extLst>
              <a:ext uri="{FF2B5EF4-FFF2-40B4-BE49-F238E27FC236}">
                <a16:creationId xmlns:a16="http://schemas.microsoft.com/office/drawing/2014/main" id="{DCAE3FA4-61E0-E05D-DA3B-E0886EAC9E1C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5" name="Скругленный прямоугольник 43">
            <a:extLst>
              <a:ext uri="{FF2B5EF4-FFF2-40B4-BE49-F238E27FC236}">
                <a16:creationId xmlns:a16="http://schemas.microsoft.com/office/drawing/2014/main" id="{8332FFEB-FD30-ECFB-FBA3-4E36F9BA98D8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4">
            <a:extLst>
              <a:ext uri="{FF2B5EF4-FFF2-40B4-BE49-F238E27FC236}">
                <a16:creationId xmlns:a16="http://schemas.microsoft.com/office/drawing/2014/main" id="{DD3499B7-8738-F525-8CE2-C407BF6C32A8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9AC593F5-84B6-AEAB-5EF6-9B2D5350F060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4801FCE2-A48A-1775-E2B1-F112BDAC72CE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E6FCE1BD-B733-ABBD-E96C-4D433A79904C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EB898D1D-ED46-88B2-8EFD-5DC4DE7733CB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F334C244-4CB3-FF80-77C9-FCA69E525974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Номер слайда 2">
            <a:extLst>
              <a:ext uri="{FF2B5EF4-FFF2-40B4-BE49-F238E27FC236}">
                <a16:creationId xmlns:a16="http://schemas.microsoft.com/office/drawing/2014/main" id="{366C63D8-6491-BA6F-EB9D-0FFC16C336F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45308" y="6318462"/>
            <a:ext cx="347324" cy="36163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E974CC8-C89B-40E2-B92F-58568F9DB731}" type="slidenum">
              <a:rPr lang="ru-RU" sz="1000" smtClean="0">
                <a:latin typeface="Arial Narrow" panose="020B0604020202020204" pitchFamily="34" charset="0"/>
                <a:cs typeface="Arial Narrow" panose="020B0604020202020204" pitchFamily="34" charset="0"/>
              </a:rPr>
              <a:pPr>
                <a:defRPr/>
              </a:pPr>
              <a:t>‹#›</a:t>
            </a:fld>
            <a:endParaRPr lang="ru-RU" sz="1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75C3BC-352B-5CB1-6AB8-A0B3CC074A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9437" y="358719"/>
            <a:ext cx="774218" cy="7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654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Минздрав+Радиологии+Уролог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205832A8-3172-5C42-2282-8076FE357692}"/>
              </a:ext>
            </a:extLst>
          </p:cNvPr>
          <p:cNvGrpSpPr/>
          <p:nvPr userDrawn="1"/>
        </p:nvGrpSpPr>
        <p:grpSpPr>
          <a:xfrm rot="5400000">
            <a:off x="-2744360" y="2734107"/>
            <a:ext cx="6868251" cy="1379543"/>
            <a:chOff x="-18220" y="4171324"/>
            <a:chExt cx="12210224" cy="2695920"/>
          </a:xfrm>
          <a:gradFill>
            <a:gsLst>
              <a:gs pos="0">
                <a:srgbClr val="C2605B">
                  <a:alpha val="30000"/>
                </a:srgbClr>
              </a:gs>
              <a:gs pos="75000">
                <a:srgbClr val="718EA0">
                  <a:alpha val="30000"/>
                </a:srgbClr>
              </a:gs>
            </a:gsLst>
            <a:lin ang="10800000" scaled="0"/>
          </a:gradFill>
        </p:grpSpPr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584B4413-2B83-C27B-9D2A-7A37A0355B92}"/>
                </a:ext>
              </a:extLst>
            </p:cNvPr>
            <p:cNvSpPr/>
            <p:nvPr/>
          </p:nvSpPr>
          <p:spPr>
            <a:xfrm>
              <a:off x="-18220" y="4171324"/>
              <a:ext cx="12210218" cy="2695910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9CB29C43-DFEC-F932-22E7-FD5E5E6B8A4B}"/>
                </a:ext>
              </a:extLst>
            </p:cNvPr>
            <p:cNvSpPr/>
            <p:nvPr/>
          </p:nvSpPr>
          <p:spPr>
            <a:xfrm>
              <a:off x="5743878" y="4171332"/>
              <a:ext cx="6448126" cy="2695912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7" name="Текст 14">
            <a:extLst>
              <a:ext uri="{FF2B5EF4-FFF2-40B4-BE49-F238E27FC236}">
                <a16:creationId xmlns:a16="http://schemas.microsoft.com/office/drawing/2014/main" id="{E3EB9FF7-014C-3A4A-99DD-32B3DA01EB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03517" y="394614"/>
            <a:ext cx="8293930" cy="684213"/>
          </a:xfrm>
          <a:prstGeom prst="rect">
            <a:avLst/>
          </a:prstGeom>
        </p:spPr>
        <p:txBody>
          <a:bodyPr tIns="36000" bIns="3600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СЛАЙДА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6F6E6E-180A-0A62-5FCE-1659E199F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3737" y="358720"/>
            <a:ext cx="750467" cy="75600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5A695D5-DAA2-E3F6-7F98-E32268B09F6E}"/>
              </a:ext>
            </a:extLst>
          </p:cNvPr>
          <p:cNvGrpSpPr/>
          <p:nvPr userDrawn="1"/>
        </p:nvGrpSpPr>
        <p:grpSpPr>
          <a:xfrm>
            <a:off x="162998" y="299532"/>
            <a:ext cx="1151277" cy="874377"/>
            <a:chOff x="162998" y="299532"/>
            <a:chExt cx="1151277" cy="874377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94D8A92-8D54-A1CD-9863-1A23ABA75E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9724" y="299532"/>
              <a:ext cx="477824" cy="52172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5294833-78D6-F4B1-064B-924E78D02E2A}"/>
                </a:ext>
              </a:extLst>
            </p:cNvPr>
            <p:cNvSpPr txBox="1"/>
            <p:nvPr userDrawn="1"/>
          </p:nvSpPr>
          <p:spPr>
            <a:xfrm>
              <a:off x="162998" y="812272"/>
              <a:ext cx="1151277" cy="36163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ru-RU" sz="600" b="1" dirty="0">
                  <a:solidFill>
                    <a:srgbClr val="61616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МИНИСТЕРСТВО</a:t>
              </a:r>
            </a:p>
            <a:p>
              <a:pPr algn="ctr"/>
              <a:r>
                <a:rPr lang="ru-RU" sz="600" b="1" dirty="0">
                  <a:solidFill>
                    <a:srgbClr val="61616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ЗДРАВООХРАНЕНИЯ</a:t>
              </a:r>
              <a:endParaRPr lang="en-US" sz="500" b="1" i="0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  <a:p>
              <a:pPr algn="ctr"/>
              <a:r>
                <a:rPr lang="ru-RU" sz="550" b="0" i="0" dirty="0">
                  <a:solidFill>
                    <a:srgbClr val="6161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РОССИЙСКОЙ ФЕДЕРАЦИИ</a:t>
              </a:r>
            </a:p>
          </p:txBody>
        </p:sp>
      </p:grpSp>
      <p:sp>
        <p:nvSpPr>
          <p:cNvPr id="20" name="Скругленный прямоугольник 37">
            <a:extLst>
              <a:ext uri="{FF2B5EF4-FFF2-40B4-BE49-F238E27FC236}">
                <a16:creationId xmlns:a16="http://schemas.microsoft.com/office/drawing/2014/main" id="{51F70428-FC53-3A08-D009-CD6DDAEB2F25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4" name="Скругленный прямоугольник 38">
            <a:extLst>
              <a:ext uri="{FF2B5EF4-FFF2-40B4-BE49-F238E27FC236}">
                <a16:creationId xmlns:a16="http://schemas.microsoft.com/office/drawing/2014/main" id="{DCAE3FA4-61E0-E05D-DA3B-E0886EAC9E1C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5" name="Скругленный прямоугольник 43">
            <a:extLst>
              <a:ext uri="{FF2B5EF4-FFF2-40B4-BE49-F238E27FC236}">
                <a16:creationId xmlns:a16="http://schemas.microsoft.com/office/drawing/2014/main" id="{8332FFEB-FD30-ECFB-FBA3-4E36F9BA98D8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4">
            <a:extLst>
              <a:ext uri="{FF2B5EF4-FFF2-40B4-BE49-F238E27FC236}">
                <a16:creationId xmlns:a16="http://schemas.microsoft.com/office/drawing/2014/main" id="{DD3499B7-8738-F525-8CE2-C407BF6C32A8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9AC593F5-84B6-AEAB-5EF6-9B2D5350F060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4801FCE2-A48A-1775-E2B1-F112BDAC72CE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E6FCE1BD-B733-ABBD-E96C-4D433A79904C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EB898D1D-ED46-88B2-8EFD-5DC4DE7733CB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F334C244-4CB3-FF80-77C9-FCA69E525974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Номер слайда 2">
            <a:extLst>
              <a:ext uri="{FF2B5EF4-FFF2-40B4-BE49-F238E27FC236}">
                <a16:creationId xmlns:a16="http://schemas.microsoft.com/office/drawing/2014/main" id="{366C63D8-6491-BA6F-EB9D-0FFC16C336F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45308" y="6318462"/>
            <a:ext cx="347324" cy="36163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E974CC8-C89B-40E2-B92F-58568F9DB731}" type="slidenum">
              <a:rPr lang="ru-RU" sz="1000" smtClean="0">
                <a:latin typeface="Arial Narrow" panose="020B0604020202020204" pitchFamily="34" charset="0"/>
                <a:cs typeface="Arial Narrow" panose="020B0604020202020204" pitchFamily="34" charset="0"/>
              </a:rPr>
              <a:pPr>
                <a:defRPr/>
              </a:pPr>
              <a:t>‹#›</a:t>
            </a:fld>
            <a:endParaRPr lang="ru-RU" sz="1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339BDF4-F448-9809-D95A-AE7E6012972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99437" y="337084"/>
            <a:ext cx="772001" cy="77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287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скругленными соседними углами 7">
            <a:extLst>
              <a:ext uri="{FF2B5EF4-FFF2-40B4-BE49-F238E27FC236}">
                <a16:creationId xmlns:a16="http://schemas.microsoft.com/office/drawing/2014/main" id="{943D23F8-B5F0-92AD-A3D0-4AD84BE30889}"/>
              </a:ext>
            </a:extLst>
          </p:cNvPr>
          <p:cNvSpPr/>
          <p:nvPr userDrawn="1"/>
        </p:nvSpPr>
        <p:spPr>
          <a:xfrm rot="5400000">
            <a:off x="4022826" y="-1329449"/>
            <a:ext cx="1468401" cy="9516895"/>
          </a:xfrm>
          <a:prstGeom prst="round2SameRect">
            <a:avLst>
              <a:gd name="adj1" fmla="val 7188"/>
              <a:gd name="adj2" fmla="val 0"/>
            </a:avLst>
          </a:prstGeom>
          <a:solidFill>
            <a:schemeClr val="bg1">
              <a:lumMod val="95000"/>
            </a:schemeClr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олилиния 9">
            <a:extLst>
              <a:ext uri="{FF2B5EF4-FFF2-40B4-BE49-F238E27FC236}">
                <a16:creationId xmlns:a16="http://schemas.microsoft.com/office/drawing/2014/main" id="{297933F2-EB62-2324-5D6A-8BD80A88AF76}"/>
              </a:ext>
            </a:extLst>
          </p:cNvPr>
          <p:cNvSpPr/>
          <p:nvPr userDrawn="1"/>
        </p:nvSpPr>
        <p:spPr>
          <a:xfrm>
            <a:off x="-1416" y="2813738"/>
            <a:ext cx="12193416" cy="4044261"/>
          </a:xfrm>
          <a:custGeom>
            <a:avLst/>
            <a:gdLst>
              <a:gd name="connsiteX0" fmla="*/ 0 w 12168858"/>
              <a:gd name="connsiteY0" fmla="*/ 6121738 h 6121737"/>
              <a:gd name="connsiteX1" fmla="*/ 12168859 w 12168858"/>
              <a:gd name="connsiteY1" fmla="*/ 6121738 h 6121737"/>
              <a:gd name="connsiteX2" fmla="*/ 12168859 w 12168858"/>
              <a:gd name="connsiteY2" fmla="*/ 0 h 6121737"/>
              <a:gd name="connsiteX3" fmla="*/ 6193146 w 12168858"/>
              <a:gd name="connsiteY3" fmla="*/ 1779511 h 6121737"/>
              <a:gd name="connsiteX4" fmla="*/ 0 w 12168858"/>
              <a:gd name="connsiteY4" fmla="*/ 2070495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193146 w 12168859"/>
              <a:gd name="connsiteY3" fmla="*/ 1779511 h 6121737"/>
              <a:gd name="connsiteX4" fmla="*/ 13692 w 12168859"/>
              <a:gd name="connsiteY4" fmla="*/ 4869429 h 6121737"/>
              <a:gd name="connsiteX5" fmla="*/ 0 w 12168859"/>
              <a:gd name="connsiteY5" fmla="*/ 6121738 h 6121737"/>
              <a:gd name="connsiteX0" fmla="*/ 126259 w 12295118"/>
              <a:gd name="connsiteY0" fmla="*/ 6121738 h 6121737"/>
              <a:gd name="connsiteX1" fmla="*/ 12295118 w 12295118"/>
              <a:gd name="connsiteY1" fmla="*/ 6121738 h 6121737"/>
              <a:gd name="connsiteX2" fmla="*/ 12295118 w 12295118"/>
              <a:gd name="connsiteY2" fmla="*/ 0 h 6121737"/>
              <a:gd name="connsiteX3" fmla="*/ 6319405 w 12295118"/>
              <a:gd name="connsiteY3" fmla="*/ 1779511 h 6121737"/>
              <a:gd name="connsiteX4" fmla="*/ 126259 w 12295118"/>
              <a:gd name="connsiteY4" fmla="*/ 6121738 h 6121737"/>
              <a:gd name="connsiteX0" fmla="*/ 126259 w 12295118"/>
              <a:gd name="connsiteY0" fmla="*/ 6121738 h 6121737"/>
              <a:gd name="connsiteX1" fmla="*/ 12295118 w 12295118"/>
              <a:gd name="connsiteY1" fmla="*/ 6121738 h 6121737"/>
              <a:gd name="connsiteX2" fmla="*/ 12295118 w 12295118"/>
              <a:gd name="connsiteY2" fmla="*/ 0 h 6121737"/>
              <a:gd name="connsiteX3" fmla="*/ 6319405 w 12295118"/>
              <a:gd name="connsiteY3" fmla="*/ 1779511 h 6121737"/>
              <a:gd name="connsiteX4" fmla="*/ 126259 w 12295118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193146 w 12168859"/>
              <a:gd name="connsiteY3" fmla="*/ 1779511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06838 w 12168859"/>
              <a:gd name="connsiteY3" fmla="*/ 3604903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06838 w 12168859"/>
              <a:gd name="connsiteY3" fmla="*/ 3604903 h 6121737"/>
              <a:gd name="connsiteX4" fmla="*/ 0 w 12168859"/>
              <a:gd name="connsiteY4" fmla="*/ 6121738 h 6121737"/>
              <a:gd name="connsiteX0" fmla="*/ 125476 w 12294335"/>
              <a:gd name="connsiteY0" fmla="*/ 6161629 h 6161628"/>
              <a:gd name="connsiteX1" fmla="*/ 12294335 w 12294335"/>
              <a:gd name="connsiteY1" fmla="*/ 6161629 h 6161628"/>
              <a:gd name="connsiteX2" fmla="*/ 12294335 w 12294335"/>
              <a:gd name="connsiteY2" fmla="*/ 39891 h 6161628"/>
              <a:gd name="connsiteX3" fmla="*/ 6332314 w 12294335"/>
              <a:gd name="connsiteY3" fmla="*/ 3644794 h 6161628"/>
              <a:gd name="connsiteX4" fmla="*/ 125476 w 12294335"/>
              <a:gd name="connsiteY4" fmla="*/ 6161629 h 6161628"/>
              <a:gd name="connsiteX0" fmla="*/ 125477 w 12294336"/>
              <a:gd name="connsiteY0" fmla="*/ 6161629 h 6161628"/>
              <a:gd name="connsiteX1" fmla="*/ 12294336 w 12294336"/>
              <a:gd name="connsiteY1" fmla="*/ 6161629 h 6161628"/>
              <a:gd name="connsiteX2" fmla="*/ 12294336 w 12294336"/>
              <a:gd name="connsiteY2" fmla="*/ 39891 h 6161628"/>
              <a:gd name="connsiteX3" fmla="*/ 6332315 w 12294336"/>
              <a:gd name="connsiteY3" fmla="*/ 3644794 h 6161628"/>
              <a:gd name="connsiteX4" fmla="*/ 125477 w 12294336"/>
              <a:gd name="connsiteY4" fmla="*/ 6161629 h 6161628"/>
              <a:gd name="connsiteX0" fmla="*/ 1 w 12168860"/>
              <a:gd name="connsiteY0" fmla="*/ 6161629 h 6161628"/>
              <a:gd name="connsiteX1" fmla="*/ 12168860 w 12168860"/>
              <a:gd name="connsiteY1" fmla="*/ 6161629 h 6161628"/>
              <a:gd name="connsiteX2" fmla="*/ 12168860 w 12168860"/>
              <a:gd name="connsiteY2" fmla="*/ 39891 h 6161628"/>
              <a:gd name="connsiteX3" fmla="*/ 6206839 w 12168860"/>
              <a:gd name="connsiteY3" fmla="*/ 3644794 h 6161628"/>
              <a:gd name="connsiteX4" fmla="*/ 1 w 12168860"/>
              <a:gd name="connsiteY4" fmla="*/ 6161629 h 6161628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06838 w 12168859"/>
              <a:gd name="connsiteY3" fmla="*/ 3604903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20529 w 12168859"/>
              <a:gd name="connsiteY3" fmla="*/ 4010547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35016 w 12168859"/>
              <a:gd name="connsiteY3" fmla="*/ 4523150 h 6121737"/>
              <a:gd name="connsiteX4" fmla="*/ 0 w 12168859"/>
              <a:gd name="connsiteY4" fmla="*/ 6121738 h 612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8859" h="6121737">
                <a:moveTo>
                  <a:pt x="0" y="6121738"/>
                </a:moveTo>
                <a:lnTo>
                  <a:pt x="12168859" y="6121738"/>
                </a:lnTo>
                <a:lnTo>
                  <a:pt x="12168859" y="0"/>
                </a:lnTo>
                <a:cubicBezTo>
                  <a:pt x="11106735" y="797454"/>
                  <a:pt x="8263160" y="3502860"/>
                  <a:pt x="6235016" y="4523150"/>
                </a:cubicBezTo>
                <a:cubicBezTo>
                  <a:pt x="4206873" y="5543440"/>
                  <a:pt x="1539110" y="5621138"/>
                  <a:pt x="0" y="6121738"/>
                </a:cubicBezTo>
                <a:close/>
              </a:path>
            </a:pathLst>
          </a:custGeom>
          <a:gradFill flip="none" rotWithShape="1">
            <a:gsLst>
              <a:gs pos="0">
                <a:srgbClr val="C2605B">
                  <a:alpha val="30000"/>
                </a:srgbClr>
              </a:gs>
              <a:gs pos="75000">
                <a:srgbClr val="718EA0">
                  <a:alpha val="30000"/>
                </a:srgbClr>
              </a:gs>
            </a:gsLst>
            <a:lin ang="16200000" scaled="1"/>
            <a:tileRect/>
          </a:gradFill>
          <a:ln w="398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1" name="Рисунок 6">
            <a:extLst>
              <a:ext uri="{FF2B5EF4-FFF2-40B4-BE49-F238E27FC236}">
                <a16:creationId xmlns:a16="http://schemas.microsoft.com/office/drawing/2014/main" id="{D1FCFCED-92D4-DB25-A30F-FD26649D1217}"/>
              </a:ext>
            </a:extLst>
          </p:cNvPr>
          <p:cNvSpPr/>
          <p:nvPr userDrawn="1"/>
        </p:nvSpPr>
        <p:spPr>
          <a:xfrm>
            <a:off x="3117566" y="4355428"/>
            <a:ext cx="611445" cy="1388105"/>
          </a:xfrm>
          <a:custGeom>
            <a:avLst/>
            <a:gdLst>
              <a:gd name="connsiteX0" fmla="*/ 2719461 w 3021293"/>
              <a:gd name="connsiteY0" fmla="*/ 6704648 h 6858952"/>
              <a:gd name="connsiteX1" fmla="*/ 2873800 w 3021293"/>
              <a:gd name="connsiteY1" fmla="*/ 6852099 h 6858952"/>
              <a:gd name="connsiteX2" fmla="*/ 3021251 w 3021293"/>
              <a:gd name="connsiteY2" fmla="*/ 6697760 h 6858952"/>
              <a:gd name="connsiteX3" fmla="*/ 2870322 w 3021293"/>
              <a:gd name="connsiteY3" fmla="*/ 6550269 h 6858952"/>
              <a:gd name="connsiteX4" fmla="*/ 2719461 w 3021293"/>
              <a:gd name="connsiteY4" fmla="*/ 6704501 h 6858952"/>
              <a:gd name="connsiteX5" fmla="*/ 305093 w 3021293"/>
              <a:gd name="connsiteY5" fmla="*/ 154232 h 6858952"/>
              <a:gd name="connsiteX6" fmla="*/ 154250 w 3021293"/>
              <a:gd name="connsiteY6" fmla="*/ 0 h 6858952"/>
              <a:gd name="connsiteX7" fmla="*/ 154232 w 3021293"/>
              <a:gd name="connsiteY7" fmla="*/ 0 h 6858952"/>
              <a:gd name="connsiteX8" fmla="*/ 3296 w 3021293"/>
              <a:gd name="connsiteY8" fmla="*/ 154141 h 6858952"/>
              <a:gd name="connsiteX9" fmla="*/ 3297 w 3021293"/>
              <a:gd name="connsiteY9" fmla="*/ 154232 h 6858952"/>
              <a:gd name="connsiteX10" fmla="*/ 154141 w 3021293"/>
              <a:gd name="connsiteY10" fmla="*/ 308462 h 6858952"/>
              <a:gd name="connsiteX11" fmla="*/ 154232 w 3021293"/>
              <a:gd name="connsiteY11" fmla="*/ 308463 h 6858952"/>
              <a:gd name="connsiteX12" fmla="*/ 305093 w 3021293"/>
              <a:gd name="connsiteY12" fmla="*/ 154598 h 6858952"/>
              <a:gd name="connsiteX13" fmla="*/ 305093 w 3021293"/>
              <a:gd name="connsiteY13" fmla="*/ 1079769 h 6858952"/>
              <a:gd name="connsiteX14" fmla="*/ 154232 w 3021293"/>
              <a:gd name="connsiteY14" fmla="*/ 925903 h 6858952"/>
              <a:gd name="connsiteX15" fmla="*/ 0 w 3021293"/>
              <a:gd name="connsiteY15" fmla="*/ 1080135 h 6858952"/>
              <a:gd name="connsiteX16" fmla="*/ 154232 w 3021293"/>
              <a:gd name="connsiteY16" fmla="*/ 1234367 h 6858952"/>
              <a:gd name="connsiteX17" fmla="*/ 305093 w 3021293"/>
              <a:gd name="connsiteY17" fmla="*/ 1080135 h 6858952"/>
              <a:gd name="connsiteX18" fmla="*/ 305093 w 3021293"/>
              <a:gd name="connsiteY18" fmla="*/ 2005379 h 6858952"/>
              <a:gd name="connsiteX19" fmla="*/ 154993 w 3021293"/>
              <a:gd name="connsiteY19" fmla="*/ 1850425 h 6858952"/>
              <a:gd name="connsiteX20" fmla="*/ 154232 w 3021293"/>
              <a:gd name="connsiteY20" fmla="*/ 1850415 h 6858952"/>
              <a:gd name="connsiteX21" fmla="*/ 37 w 3021293"/>
              <a:gd name="connsiteY21" fmla="*/ 2004610 h 6858952"/>
              <a:gd name="connsiteX22" fmla="*/ 154232 w 3021293"/>
              <a:gd name="connsiteY22" fmla="*/ 2158805 h 6858952"/>
              <a:gd name="connsiteX23" fmla="*/ 305093 w 3021293"/>
              <a:gd name="connsiteY23" fmla="*/ 2004940 h 6858952"/>
              <a:gd name="connsiteX24" fmla="*/ 305093 w 3021293"/>
              <a:gd name="connsiteY24" fmla="*/ 2930183 h 6858952"/>
              <a:gd name="connsiteX25" fmla="*/ 154547 w 3021293"/>
              <a:gd name="connsiteY25" fmla="*/ 2775662 h 6858952"/>
              <a:gd name="connsiteX26" fmla="*/ 154232 w 3021293"/>
              <a:gd name="connsiteY26" fmla="*/ 2775659 h 6858952"/>
              <a:gd name="connsiteX27" fmla="*/ 37 w 3021293"/>
              <a:gd name="connsiteY27" fmla="*/ 2929854 h 6858952"/>
              <a:gd name="connsiteX28" fmla="*/ 154232 w 3021293"/>
              <a:gd name="connsiteY28" fmla="*/ 3084049 h 6858952"/>
              <a:gd name="connsiteX29" fmla="*/ 305093 w 3021293"/>
              <a:gd name="connsiteY29" fmla="*/ 2930184 h 6858952"/>
              <a:gd name="connsiteX30" fmla="*/ 305093 w 3021293"/>
              <a:gd name="connsiteY30" fmla="*/ 3929283 h 6858952"/>
              <a:gd name="connsiteX31" fmla="*/ 154232 w 3021293"/>
              <a:gd name="connsiteY31" fmla="*/ 3775417 h 6858952"/>
              <a:gd name="connsiteX32" fmla="*/ 0 w 3021293"/>
              <a:gd name="connsiteY32" fmla="*/ 3929649 h 6858952"/>
              <a:gd name="connsiteX33" fmla="*/ 154232 w 3021293"/>
              <a:gd name="connsiteY33" fmla="*/ 4083881 h 6858952"/>
              <a:gd name="connsiteX34" fmla="*/ 305093 w 3021293"/>
              <a:gd name="connsiteY34" fmla="*/ 3930015 h 6858952"/>
              <a:gd name="connsiteX35" fmla="*/ 305093 w 3021293"/>
              <a:gd name="connsiteY35" fmla="*/ 4855186 h 6858952"/>
              <a:gd name="connsiteX36" fmla="*/ 154232 w 3021293"/>
              <a:gd name="connsiteY36" fmla="*/ 4701321 h 6858952"/>
              <a:gd name="connsiteX37" fmla="*/ 37 w 3021293"/>
              <a:gd name="connsiteY37" fmla="*/ 4855516 h 6858952"/>
              <a:gd name="connsiteX38" fmla="*/ 154232 w 3021293"/>
              <a:gd name="connsiteY38" fmla="*/ 5009711 h 6858952"/>
              <a:gd name="connsiteX39" fmla="*/ 305093 w 3021293"/>
              <a:gd name="connsiteY39" fmla="*/ 4855845 h 6858952"/>
              <a:gd name="connsiteX40" fmla="*/ 305093 w 3021293"/>
              <a:gd name="connsiteY40" fmla="*/ 5781089 h 6858952"/>
              <a:gd name="connsiteX41" fmla="*/ 154232 w 3021293"/>
              <a:gd name="connsiteY41" fmla="*/ 5627224 h 6858952"/>
              <a:gd name="connsiteX42" fmla="*/ 37 w 3021293"/>
              <a:gd name="connsiteY42" fmla="*/ 5781419 h 6858952"/>
              <a:gd name="connsiteX43" fmla="*/ 154232 w 3021293"/>
              <a:gd name="connsiteY43" fmla="*/ 5935614 h 6858952"/>
              <a:gd name="connsiteX44" fmla="*/ 305093 w 3021293"/>
              <a:gd name="connsiteY44" fmla="*/ 5781748 h 6858952"/>
              <a:gd name="connsiteX45" fmla="*/ 305093 w 3021293"/>
              <a:gd name="connsiteY45" fmla="*/ 6706992 h 6858952"/>
              <a:gd name="connsiteX46" fmla="*/ 156789 w 3021293"/>
              <a:gd name="connsiteY46" fmla="*/ 6550318 h 6858952"/>
              <a:gd name="connsiteX47" fmla="*/ 154232 w 3021293"/>
              <a:gd name="connsiteY47" fmla="*/ 6550269 h 6858952"/>
              <a:gd name="connsiteX48" fmla="*/ 37 w 3021293"/>
              <a:gd name="connsiteY48" fmla="*/ 6704464 h 6858952"/>
              <a:gd name="connsiteX49" fmla="*/ 154232 w 3021293"/>
              <a:gd name="connsiteY49" fmla="*/ 6858659 h 6858952"/>
              <a:gd name="connsiteX50" fmla="*/ 305093 w 3021293"/>
              <a:gd name="connsiteY50" fmla="*/ 6704794 h 6858952"/>
              <a:gd name="connsiteX51" fmla="*/ 1210481 w 3021293"/>
              <a:gd name="connsiteY51" fmla="*/ 154525 h 6858952"/>
              <a:gd name="connsiteX52" fmla="*/ 1062908 w 3021293"/>
              <a:gd name="connsiteY52" fmla="*/ 302 h 6858952"/>
              <a:gd name="connsiteX53" fmla="*/ 908685 w 3021293"/>
              <a:gd name="connsiteY53" fmla="*/ 147874 h 6858952"/>
              <a:gd name="connsiteX54" fmla="*/ 908685 w 3021293"/>
              <a:gd name="connsiteY54" fmla="*/ 154525 h 6858952"/>
              <a:gd name="connsiteX55" fmla="*/ 1056258 w 3021293"/>
              <a:gd name="connsiteY55" fmla="*/ 308748 h 6858952"/>
              <a:gd name="connsiteX56" fmla="*/ 1210481 w 3021293"/>
              <a:gd name="connsiteY56" fmla="*/ 161175 h 6858952"/>
              <a:gd name="connsiteX57" fmla="*/ 1210481 w 3021293"/>
              <a:gd name="connsiteY57" fmla="*/ 154525 h 6858952"/>
              <a:gd name="connsiteX58" fmla="*/ 1210481 w 3021293"/>
              <a:gd name="connsiteY58" fmla="*/ 1079695 h 6858952"/>
              <a:gd name="connsiteX59" fmla="*/ 1056285 w 3021293"/>
              <a:gd name="connsiteY59" fmla="*/ 932094 h 6858952"/>
              <a:gd name="connsiteX60" fmla="*/ 908684 w 3021293"/>
              <a:gd name="connsiteY60" fmla="*/ 1086290 h 6858952"/>
              <a:gd name="connsiteX61" fmla="*/ 1059620 w 3021293"/>
              <a:gd name="connsiteY61" fmla="*/ 1233927 h 6858952"/>
              <a:gd name="connsiteX62" fmla="*/ 1210481 w 3021293"/>
              <a:gd name="connsiteY62" fmla="*/ 1079695 h 6858952"/>
              <a:gd name="connsiteX63" fmla="*/ 1210481 w 3021293"/>
              <a:gd name="connsiteY63" fmla="*/ 2004939 h 6858952"/>
              <a:gd name="connsiteX64" fmla="*/ 1056644 w 3021293"/>
              <a:gd name="connsiteY64" fmla="*/ 1856964 h 6858952"/>
              <a:gd name="connsiteX65" fmla="*/ 908669 w 3021293"/>
              <a:gd name="connsiteY65" fmla="*/ 2010801 h 6858952"/>
              <a:gd name="connsiteX66" fmla="*/ 1059619 w 3021293"/>
              <a:gd name="connsiteY66" fmla="*/ 2158805 h 6858952"/>
              <a:gd name="connsiteX67" fmla="*/ 1210481 w 3021293"/>
              <a:gd name="connsiteY67" fmla="*/ 2004939 h 6858952"/>
              <a:gd name="connsiteX68" fmla="*/ 1210481 w 3021293"/>
              <a:gd name="connsiteY68" fmla="*/ 2930183 h 6858952"/>
              <a:gd name="connsiteX69" fmla="*/ 1056644 w 3021293"/>
              <a:gd name="connsiteY69" fmla="*/ 2782208 h 6858952"/>
              <a:gd name="connsiteX70" fmla="*/ 908669 w 3021293"/>
              <a:gd name="connsiteY70" fmla="*/ 2936045 h 6858952"/>
              <a:gd name="connsiteX71" fmla="*/ 1059619 w 3021293"/>
              <a:gd name="connsiteY71" fmla="*/ 3084049 h 6858952"/>
              <a:gd name="connsiteX72" fmla="*/ 1210481 w 3021293"/>
              <a:gd name="connsiteY72" fmla="*/ 2930184 h 6858952"/>
              <a:gd name="connsiteX73" fmla="*/ 1210481 w 3021293"/>
              <a:gd name="connsiteY73" fmla="*/ 3929283 h 6858952"/>
              <a:gd name="connsiteX74" fmla="*/ 1056644 w 3021293"/>
              <a:gd name="connsiteY74" fmla="*/ 3781307 h 6858952"/>
              <a:gd name="connsiteX75" fmla="*/ 908669 w 3021293"/>
              <a:gd name="connsiteY75" fmla="*/ 3935144 h 6858952"/>
              <a:gd name="connsiteX76" fmla="*/ 1059619 w 3021293"/>
              <a:gd name="connsiteY76" fmla="*/ 4083148 h 6858952"/>
              <a:gd name="connsiteX77" fmla="*/ 1210481 w 3021293"/>
              <a:gd name="connsiteY77" fmla="*/ 3929283 h 6858952"/>
              <a:gd name="connsiteX78" fmla="*/ 1210481 w 3021293"/>
              <a:gd name="connsiteY78" fmla="*/ 4854453 h 6858952"/>
              <a:gd name="connsiteX79" fmla="*/ 1056644 w 3021293"/>
              <a:gd name="connsiteY79" fmla="*/ 4706478 h 6858952"/>
              <a:gd name="connsiteX80" fmla="*/ 908669 w 3021293"/>
              <a:gd name="connsiteY80" fmla="*/ 4860314 h 6858952"/>
              <a:gd name="connsiteX81" fmla="*/ 1059619 w 3021293"/>
              <a:gd name="connsiteY81" fmla="*/ 5008318 h 6858952"/>
              <a:gd name="connsiteX82" fmla="*/ 1210481 w 3021293"/>
              <a:gd name="connsiteY82" fmla="*/ 4854453 h 6858952"/>
              <a:gd name="connsiteX83" fmla="*/ 1210481 w 3021293"/>
              <a:gd name="connsiteY83" fmla="*/ 5779697 h 6858952"/>
              <a:gd name="connsiteX84" fmla="*/ 1056644 w 3021293"/>
              <a:gd name="connsiteY84" fmla="*/ 5631722 h 6858952"/>
              <a:gd name="connsiteX85" fmla="*/ 908669 w 3021293"/>
              <a:gd name="connsiteY85" fmla="*/ 5785559 h 6858952"/>
              <a:gd name="connsiteX86" fmla="*/ 1059619 w 3021293"/>
              <a:gd name="connsiteY86" fmla="*/ 5933562 h 6858952"/>
              <a:gd name="connsiteX87" fmla="*/ 1210481 w 3021293"/>
              <a:gd name="connsiteY87" fmla="*/ 5779697 h 6858952"/>
              <a:gd name="connsiteX88" fmla="*/ 1210481 w 3021293"/>
              <a:gd name="connsiteY88" fmla="*/ 6704941 h 6858952"/>
              <a:gd name="connsiteX89" fmla="*/ 1056644 w 3021293"/>
              <a:gd name="connsiteY89" fmla="*/ 6556965 h 6858952"/>
              <a:gd name="connsiteX90" fmla="*/ 908669 w 3021293"/>
              <a:gd name="connsiteY90" fmla="*/ 6710802 h 6858952"/>
              <a:gd name="connsiteX91" fmla="*/ 1059619 w 3021293"/>
              <a:gd name="connsiteY91" fmla="*/ 6858806 h 6858952"/>
              <a:gd name="connsiteX92" fmla="*/ 1210481 w 3021293"/>
              <a:gd name="connsiteY92" fmla="*/ 6704941 h 6858952"/>
              <a:gd name="connsiteX93" fmla="*/ 2115869 w 3021293"/>
              <a:gd name="connsiteY93" fmla="*/ 154671 h 6858952"/>
              <a:gd name="connsiteX94" fmla="*/ 1968296 w 3021293"/>
              <a:gd name="connsiteY94" fmla="*/ 448 h 6858952"/>
              <a:gd name="connsiteX95" fmla="*/ 1814073 w 3021293"/>
              <a:gd name="connsiteY95" fmla="*/ 148021 h 6858952"/>
              <a:gd name="connsiteX96" fmla="*/ 1814073 w 3021293"/>
              <a:gd name="connsiteY96" fmla="*/ 154671 h 6858952"/>
              <a:gd name="connsiteX97" fmla="*/ 1961645 w 3021293"/>
              <a:gd name="connsiteY97" fmla="*/ 308895 h 6858952"/>
              <a:gd name="connsiteX98" fmla="*/ 2115869 w 3021293"/>
              <a:gd name="connsiteY98" fmla="*/ 161322 h 6858952"/>
              <a:gd name="connsiteX99" fmla="*/ 2115869 w 3021293"/>
              <a:gd name="connsiteY99" fmla="*/ 154671 h 6858952"/>
              <a:gd name="connsiteX100" fmla="*/ 2115869 w 3021293"/>
              <a:gd name="connsiteY100" fmla="*/ 1079842 h 6858952"/>
              <a:gd name="connsiteX101" fmla="*/ 1961673 w 3021293"/>
              <a:gd name="connsiteY101" fmla="*/ 932241 h 6858952"/>
              <a:gd name="connsiteX102" fmla="*/ 1814072 w 3021293"/>
              <a:gd name="connsiteY102" fmla="*/ 1086436 h 6858952"/>
              <a:gd name="connsiteX103" fmla="*/ 1964934 w 3021293"/>
              <a:gd name="connsiteY103" fmla="*/ 1234074 h 6858952"/>
              <a:gd name="connsiteX104" fmla="*/ 2115869 w 3021293"/>
              <a:gd name="connsiteY104" fmla="*/ 1079842 h 6858952"/>
              <a:gd name="connsiteX105" fmla="*/ 2115869 w 3021293"/>
              <a:gd name="connsiteY105" fmla="*/ 2005086 h 6858952"/>
              <a:gd name="connsiteX106" fmla="*/ 1962032 w 3021293"/>
              <a:gd name="connsiteY106" fmla="*/ 1857110 h 6858952"/>
              <a:gd name="connsiteX107" fmla="*/ 1814056 w 3021293"/>
              <a:gd name="connsiteY107" fmla="*/ 2010947 h 6858952"/>
              <a:gd name="connsiteX108" fmla="*/ 1964934 w 3021293"/>
              <a:gd name="connsiteY108" fmla="*/ 2158951 h 6858952"/>
              <a:gd name="connsiteX109" fmla="*/ 2115869 w 3021293"/>
              <a:gd name="connsiteY109" fmla="*/ 2005086 h 6858952"/>
              <a:gd name="connsiteX110" fmla="*/ 2115869 w 3021293"/>
              <a:gd name="connsiteY110" fmla="*/ 2930330 h 6858952"/>
              <a:gd name="connsiteX111" fmla="*/ 1962032 w 3021293"/>
              <a:gd name="connsiteY111" fmla="*/ 2782354 h 6858952"/>
              <a:gd name="connsiteX112" fmla="*/ 1814056 w 3021293"/>
              <a:gd name="connsiteY112" fmla="*/ 2936191 h 6858952"/>
              <a:gd name="connsiteX113" fmla="*/ 1964934 w 3021293"/>
              <a:gd name="connsiteY113" fmla="*/ 3084195 h 6858952"/>
              <a:gd name="connsiteX114" fmla="*/ 2115869 w 3021293"/>
              <a:gd name="connsiteY114" fmla="*/ 2930330 h 6858952"/>
              <a:gd name="connsiteX115" fmla="*/ 2115869 w 3021293"/>
              <a:gd name="connsiteY115" fmla="*/ 3929429 h 6858952"/>
              <a:gd name="connsiteX116" fmla="*/ 1962032 w 3021293"/>
              <a:gd name="connsiteY116" fmla="*/ 3781454 h 6858952"/>
              <a:gd name="connsiteX117" fmla="*/ 1814056 w 3021293"/>
              <a:gd name="connsiteY117" fmla="*/ 3935290 h 6858952"/>
              <a:gd name="connsiteX118" fmla="*/ 1964934 w 3021293"/>
              <a:gd name="connsiteY118" fmla="*/ 4083294 h 6858952"/>
              <a:gd name="connsiteX119" fmla="*/ 2115869 w 3021293"/>
              <a:gd name="connsiteY119" fmla="*/ 3929429 h 6858952"/>
              <a:gd name="connsiteX120" fmla="*/ 2115869 w 3021293"/>
              <a:gd name="connsiteY120" fmla="*/ 4854600 h 6858952"/>
              <a:gd name="connsiteX121" fmla="*/ 1962032 w 3021293"/>
              <a:gd name="connsiteY121" fmla="*/ 4706624 h 6858952"/>
              <a:gd name="connsiteX122" fmla="*/ 1814056 w 3021293"/>
              <a:gd name="connsiteY122" fmla="*/ 4860461 h 6858952"/>
              <a:gd name="connsiteX123" fmla="*/ 1964934 w 3021293"/>
              <a:gd name="connsiteY123" fmla="*/ 5008465 h 6858952"/>
              <a:gd name="connsiteX124" fmla="*/ 2115869 w 3021293"/>
              <a:gd name="connsiteY124" fmla="*/ 4854600 h 6858952"/>
              <a:gd name="connsiteX125" fmla="*/ 2115869 w 3021293"/>
              <a:gd name="connsiteY125" fmla="*/ 5779843 h 6858952"/>
              <a:gd name="connsiteX126" fmla="*/ 1962032 w 3021293"/>
              <a:gd name="connsiteY126" fmla="*/ 5631868 h 6858952"/>
              <a:gd name="connsiteX127" fmla="*/ 1814056 w 3021293"/>
              <a:gd name="connsiteY127" fmla="*/ 5785705 h 6858952"/>
              <a:gd name="connsiteX128" fmla="*/ 1964934 w 3021293"/>
              <a:gd name="connsiteY128" fmla="*/ 5933709 h 6858952"/>
              <a:gd name="connsiteX129" fmla="*/ 2115869 w 3021293"/>
              <a:gd name="connsiteY129" fmla="*/ 5779843 h 6858952"/>
              <a:gd name="connsiteX130" fmla="*/ 2115869 w 3021293"/>
              <a:gd name="connsiteY130" fmla="*/ 6705087 h 6858952"/>
              <a:gd name="connsiteX131" fmla="*/ 1962032 w 3021293"/>
              <a:gd name="connsiteY131" fmla="*/ 6557112 h 6858952"/>
              <a:gd name="connsiteX132" fmla="*/ 1814056 w 3021293"/>
              <a:gd name="connsiteY132" fmla="*/ 6710949 h 6858952"/>
              <a:gd name="connsiteX133" fmla="*/ 1964934 w 3021293"/>
              <a:gd name="connsiteY133" fmla="*/ 6858953 h 6858952"/>
              <a:gd name="connsiteX134" fmla="*/ 2115869 w 3021293"/>
              <a:gd name="connsiteY134" fmla="*/ 6705087 h 6858952"/>
              <a:gd name="connsiteX135" fmla="*/ 3021257 w 3021293"/>
              <a:gd name="connsiteY135" fmla="*/ 154818 h 6858952"/>
              <a:gd name="connsiteX136" fmla="*/ 2873684 w 3021293"/>
              <a:gd name="connsiteY136" fmla="*/ 595 h 6858952"/>
              <a:gd name="connsiteX137" fmla="*/ 2719461 w 3021293"/>
              <a:gd name="connsiteY137" fmla="*/ 148167 h 6858952"/>
              <a:gd name="connsiteX138" fmla="*/ 2719461 w 3021293"/>
              <a:gd name="connsiteY138" fmla="*/ 154818 h 6858952"/>
              <a:gd name="connsiteX139" fmla="*/ 2867033 w 3021293"/>
              <a:gd name="connsiteY139" fmla="*/ 309041 h 6858952"/>
              <a:gd name="connsiteX140" fmla="*/ 3021257 w 3021293"/>
              <a:gd name="connsiteY140" fmla="*/ 161468 h 6858952"/>
              <a:gd name="connsiteX141" fmla="*/ 3021257 w 3021293"/>
              <a:gd name="connsiteY141" fmla="*/ 154818 h 6858952"/>
              <a:gd name="connsiteX142" fmla="*/ 3021257 w 3021293"/>
              <a:gd name="connsiteY142" fmla="*/ 1079988 h 6858952"/>
              <a:gd name="connsiteX143" fmla="*/ 2867061 w 3021293"/>
              <a:gd name="connsiteY143" fmla="*/ 932387 h 6858952"/>
              <a:gd name="connsiteX144" fmla="*/ 2719459 w 3021293"/>
              <a:gd name="connsiteY144" fmla="*/ 1086583 h 6858952"/>
              <a:gd name="connsiteX145" fmla="*/ 2870322 w 3021293"/>
              <a:gd name="connsiteY145" fmla="*/ 1234220 h 6858952"/>
              <a:gd name="connsiteX146" fmla="*/ 3021257 w 3021293"/>
              <a:gd name="connsiteY146" fmla="*/ 1079988 h 6858952"/>
              <a:gd name="connsiteX147" fmla="*/ 3021257 w 3021293"/>
              <a:gd name="connsiteY147" fmla="*/ 2005232 h 6858952"/>
              <a:gd name="connsiteX148" fmla="*/ 2867420 w 3021293"/>
              <a:gd name="connsiteY148" fmla="*/ 1857257 h 6858952"/>
              <a:gd name="connsiteX149" fmla="*/ 2719444 w 3021293"/>
              <a:gd name="connsiteY149" fmla="*/ 2011094 h 6858952"/>
              <a:gd name="connsiteX150" fmla="*/ 2870322 w 3021293"/>
              <a:gd name="connsiteY150" fmla="*/ 2159098 h 6858952"/>
              <a:gd name="connsiteX151" fmla="*/ 3021257 w 3021293"/>
              <a:gd name="connsiteY151" fmla="*/ 2005232 h 6858952"/>
              <a:gd name="connsiteX152" fmla="*/ 3021257 w 3021293"/>
              <a:gd name="connsiteY152" fmla="*/ 2930476 h 6858952"/>
              <a:gd name="connsiteX153" fmla="*/ 2867420 w 3021293"/>
              <a:gd name="connsiteY153" fmla="*/ 2782501 h 6858952"/>
              <a:gd name="connsiteX154" fmla="*/ 2719444 w 3021293"/>
              <a:gd name="connsiteY154" fmla="*/ 2936338 h 6858952"/>
              <a:gd name="connsiteX155" fmla="*/ 2870322 w 3021293"/>
              <a:gd name="connsiteY155" fmla="*/ 3084342 h 6858952"/>
              <a:gd name="connsiteX156" fmla="*/ 3021257 w 3021293"/>
              <a:gd name="connsiteY156" fmla="*/ 2930476 h 6858952"/>
              <a:gd name="connsiteX157" fmla="*/ 3021257 w 3021293"/>
              <a:gd name="connsiteY157" fmla="*/ 3929576 h 6858952"/>
              <a:gd name="connsiteX158" fmla="*/ 2867420 w 3021293"/>
              <a:gd name="connsiteY158" fmla="*/ 3781600 h 6858952"/>
              <a:gd name="connsiteX159" fmla="*/ 2719444 w 3021293"/>
              <a:gd name="connsiteY159" fmla="*/ 3935437 h 6858952"/>
              <a:gd name="connsiteX160" fmla="*/ 2870322 w 3021293"/>
              <a:gd name="connsiteY160" fmla="*/ 4083441 h 6858952"/>
              <a:gd name="connsiteX161" fmla="*/ 3021257 w 3021293"/>
              <a:gd name="connsiteY161" fmla="*/ 3929576 h 6858952"/>
              <a:gd name="connsiteX162" fmla="*/ 3021257 w 3021293"/>
              <a:gd name="connsiteY162" fmla="*/ 4854746 h 6858952"/>
              <a:gd name="connsiteX163" fmla="*/ 2867420 w 3021293"/>
              <a:gd name="connsiteY163" fmla="*/ 4706771 h 6858952"/>
              <a:gd name="connsiteX164" fmla="*/ 2719444 w 3021293"/>
              <a:gd name="connsiteY164" fmla="*/ 4860608 h 6858952"/>
              <a:gd name="connsiteX165" fmla="*/ 2870322 w 3021293"/>
              <a:gd name="connsiteY165" fmla="*/ 5008612 h 6858952"/>
              <a:gd name="connsiteX166" fmla="*/ 3021257 w 3021293"/>
              <a:gd name="connsiteY166" fmla="*/ 4854746 h 6858952"/>
              <a:gd name="connsiteX167" fmla="*/ 3021257 w 3021293"/>
              <a:gd name="connsiteY167" fmla="*/ 5779990 h 6858952"/>
              <a:gd name="connsiteX168" fmla="*/ 2867420 w 3021293"/>
              <a:gd name="connsiteY168" fmla="*/ 5632015 h 6858952"/>
              <a:gd name="connsiteX169" fmla="*/ 2719444 w 3021293"/>
              <a:gd name="connsiteY169" fmla="*/ 5785851 h 6858952"/>
              <a:gd name="connsiteX170" fmla="*/ 2870322 w 3021293"/>
              <a:gd name="connsiteY170" fmla="*/ 5933855 h 6858952"/>
              <a:gd name="connsiteX171" fmla="*/ 3021257 w 3021293"/>
              <a:gd name="connsiteY171" fmla="*/ 5779990 h 6858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3021293" h="6858952">
                <a:moveTo>
                  <a:pt x="2719461" y="6704648"/>
                </a:moveTo>
                <a:cubicBezTo>
                  <a:pt x="2721363" y="6787985"/>
                  <a:pt x="2790462" y="6854001"/>
                  <a:pt x="2873800" y="6852099"/>
                </a:cubicBezTo>
                <a:cubicBezTo>
                  <a:pt x="2957137" y="6850198"/>
                  <a:pt x="3023153" y="6781098"/>
                  <a:pt x="3021251" y="6697760"/>
                </a:cubicBezTo>
                <a:cubicBezTo>
                  <a:pt x="3019380" y="6615752"/>
                  <a:pt x="2952352" y="6550251"/>
                  <a:pt x="2870322" y="6550269"/>
                </a:cubicBezTo>
                <a:cubicBezTo>
                  <a:pt x="2786088" y="6551235"/>
                  <a:pt x="2718565" y="6620266"/>
                  <a:pt x="2719461" y="6704501"/>
                </a:cubicBezTo>
                <a:moveTo>
                  <a:pt x="305093" y="154232"/>
                </a:moveTo>
                <a:cubicBezTo>
                  <a:pt x="306029" y="69988"/>
                  <a:pt x="238494" y="936"/>
                  <a:pt x="154250" y="0"/>
                </a:cubicBezTo>
                <a:cubicBezTo>
                  <a:pt x="154244" y="0"/>
                  <a:pt x="154238" y="0"/>
                  <a:pt x="154232" y="0"/>
                </a:cubicBezTo>
                <a:cubicBezTo>
                  <a:pt x="69987" y="885"/>
                  <a:pt x="2411" y="69896"/>
                  <a:pt x="3296" y="154141"/>
                </a:cubicBezTo>
                <a:cubicBezTo>
                  <a:pt x="3296" y="154171"/>
                  <a:pt x="3297" y="154201"/>
                  <a:pt x="3297" y="154232"/>
                </a:cubicBezTo>
                <a:cubicBezTo>
                  <a:pt x="2362" y="238476"/>
                  <a:pt x="69897" y="307527"/>
                  <a:pt x="154141" y="308462"/>
                </a:cubicBezTo>
                <a:cubicBezTo>
                  <a:pt x="154171" y="308463"/>
                  <a:pt x="154201" y="308463"/>
                  <a:pt x="154232" y="308463"/>
                </a:cubicBezTo>
                <a:cubicBezTo>
                  <a:pt x="238339" y="307537"/>
                  <a:pt x="305825" y="238707"/>
                  <a:pt x="305093" y="154598"/>
                </a:cubicBezTo>
                <a:moveTo>
                  <a:pt x="305093" y="1079769"/>
                </a:moveTo>
                <a:cubicBezTo>
                  <a:pt x="305785" y="995676"/>
                  <a:pt x="238321" y="926869"/>
                  <a:pt x="154232" y="925903"/>
                </a:cubicBezTo>
                <a:cubicBezTo>
                  <a:pt x="69052" y="925903"/>
                  <a:pt x="0" y="994955"/>
                  <a:pt x="0" y="1080135"/>
                </a:cubicBezTo>
                <a:cubicBezTo>
                  <a:pt x="0" y="1165315"/>
                  <a:pt x="69052" y="1234367"/>
                  <a:pt x="154232" y="1234367"/>
                </a:cubicBezTo>
                <a:cubicBezTo>
                  <a:pt x="238466" y="1233401"/>
                  <a:pt x="305988" y="1164370"/>
                  <a:pt x="305093" y="1080135"/>
                </a:cubicBezTo>
                <a:moveTo>
                  <a:pt x="305093" y="2005379"/>
                </a:moveTo>
                <a:cubicBezTo>
                  <a:pt x="306433" y="1921141"/>
                  <a:pt x="239231" y="1851765"/>
                  <a:pt x="154993" y="1850425"/>
                </a:cubicBezTo>
                <a:cubicBezTo>
                  <a:pt x="154739" y="1850421"/>
                  <a:pt x="154485" y="1850417"/>
                  <a:pt x="154232" y="1850415"/>
                </a:cubicBezTo>
                <a:cubicBezTo>
                  <a:pt x="69072" y="1850415"/>
                  <a:pt x="37" y="1919450"/>
                  <a:pt x="37" y="2004610"/>
                </a:cubicBezTo>
                <a:cubicBezTo>
                  <a:pt x="37" y="2089769"/>
                  <a:pt x="69072" y="2158805"/>
                  <a:pt x="154232" y="2158805"/>
                </a:cubicBezTo>
                <a:cubicBezTo>
                  <a:pt x="238339" y="2157879"/>
                  <a:pt x="305825" y="2089048"/>
                  <a:pt x="305093" y="2004940"/>
                </a:cubicBezTo>
                <a:moveTo>
                  <a:pt x="305093" y="2930183"/>
                </a:moveTo>
                <a:cubicBezTo>
                  <a:pt x="306191" y="2845941"/>
                  <a:pt x="238789" y="2776760"/>
                  <a:pt x="154547" y="2775662"/>
                </a:cubicBezTo>
                <a:cubicBezTo>
                  <a:pt x="154442" y="2775661"/>
                  <a:pt x="154337" y="2775660"/>
                  <a:pt x="154232" y="2775659"/>
                </a:cubicBezTo>
                <a:cubicBezTo>
                  <a:pt x="69072" y="2775659"/>
                  <a:pt x="37" y="2844694"/>
                  <a:pt x="37" y="2929854"/>
                </a:cubicBezTo>
                <a:cubicBezTo>
                  <a:pt x="37" y="3015013"/>
                  <a:pt x="69072" y="3084049"/>
                  <a:pt x="154232" y="3084049"/>
                </a:cubicBezTo>
                <a:cubicBezTo>
                  <a:pt x="238339" y="3083123"/>
                  <a:pt x="305825" y="3014292"/>
                  <a:pt x="305093" y="2930184"/>
                </a:cubicBezTo>
                <a:moveTo>
                  <a:pt x="305093" y="3929283"/>
                </a:moveTo>
                <a:cubicBezTo>
                  <a:pt x="305785" y="3845190"/>
                  <a:pt x="238321" y="3776383"/>
                  <a:pt x="154232" y="3775417"/>
                </a:cubicBezTo>
                <a:cubicBezTo>
                  <a:pt x="69052" y="3775417"/>
                  <a:pt x="0" y="3844469"/>
                  <a:pt x="0" y="3929649"/>
                </a:cubicBezTo>
                <a:cubicBezTo>
                  <a:pt x="0" y="4014829"/>
                  <a:pt x="69052" y="4083881"/>
                  <a:pt x="154232" y="4083881"/>
                </a:cubicBezTo>
                <a:cubicBezTo>
                  <a:pt x="238321" y="4082915"/>
                  <a:pt x="305785" y="4014108"/>
                  <a:pt x="305093" y="3930015"/>
                </a:cubicBezTo>
                <a:moveTo>
                  <a:pt x="305093" y="4855186"/>
                </a:moveTo>
                <a:cubicBezTo>
                  <a:pt x="305825" y="4771077"/>
                  <a:pt x="238339" y="4702247"/>
                  <a:pt x="154232" y="4701321"/>
                </a:cubicBezTo>
                <a:cubicBezTo>
                  <a:pt x="69072" y="4701321"/>
                  <a:pt x="37" y="4770356"/>
                  <a:pt x="37" y="4855516"/>
                </a:cubicBezTo>
                <a:cubicBezTo>
                  <a:pt x="37" y="4940675"/>
                  <a:pt x="69072" y="5009711"/>
                  <a:pt x="154232" y="5009711"/>
                </a:cubicBezTo>
                <a:cubicBezTo>
                  <a:pt x="238321" y="5008745"/>
                  <a:pt x="305785" y="4939938"/>
                  <a:pt x="305093" y="4855845"/>
                </a:cubicBezTo>
                <a:moveTo>
                  <a:pt x="305093" y="5781089"/>
                </a:moveTo>
                <a:cubicBezTo>
                  <a:pt x="305825" y="5696980"/>
                  <a:pt x="238339" y="5628150"/>
                  <a:pt x="154232" y="5627224"/>
                </a:cubicBezTo>
                <a:cubicBezTo>
                  <a:pt x="69072" y="5627224"/>
                  <a:pt x="37" y="5696259"/>
                  <a:pt x="37" y="5781419"/>
                </a:cubicBezTo>
                <a:cubicBezTo>
                  <a:pt x="37" y="5866578"/>
                  <a:pt x="69072" y="5935614"/>
                  <a:pt x="154232" y="5935614"/>
                </a:cubicBezTo>
                <a:cubicBezTo>
                  <a:pt x="238339" y="5934688"/>
                  <a:pt x="305825" y="5865857"/>
                  <a:pt x="305093" y="5781748"/>
                </a:cubicBezTo>
                <a:moveTo>
                  <a:pt x="305093" y="6706992"/>
                </a:moveTo>
                <a:cubicBezTo>
                  <a:pt x="307404" y="6622775"/>
                  <a:pt x="241006" y="6552630"/>
                  <a:pt x="156789" y="6550318"/>
                </a:cubicBezTo>
                <a:cubicBezTo>
                  <a:pt x="155937" y="6550295"/>
                  <a:pt x="155084" y="6550278"/>
                  <a:pt x="154232" y="6550269"/>
                </a:cubicBezTo>
                <a:cubicBezTo>
                  <a:pt x="69072" y="6550269"/>
                  <a:pt x="37" y="6619305"/>
                  <a:pt x="37" y="6704464"/>
                </a:cubicBezTo>
                <a:cubicBezTo>
                  <a:pt x="37" y="6789624"/>
                  <a:pt x="69072" y="6858659"/>
                  <a:pt x="154232" y="6858659"/>
                </a:cubicBezTo>
                <a:cubicBezTo>
                  <a:pt x="238339" y="6857733"/>
                  <a:pt x="305825" y="6788903"/>
                  <a:pt x="305093" y="6704794"/>
                </a:cubicBezTo>
                <a:moveTo>
                  <a:pt x="1210481" y="154525"/>
                </a:moveTo>
                <a:cubicBezTo>
                  <a:pt x="1212317" y="71186"/>
                  <a:pt x="1146247" y="2138"/>
                  <a:pt x="1062908" y="302"/>
                </a:cubicBezTo>
                <a:cubicBezTo>
                  <a:pt x="979570" y="-1535"/>
                  <a:pt x="910521" y="64536"/>
                  <a:pt x="908685" y="147874"/>
                </a:cubicBezTo>
                <a:cubicBezTo>
                  <a:pt x="908636" y="150091"/>
                  <a:pt x="908636" y="152308"/>
                  <a:pt x="908685" y="154525"/>
                </a:cubicBezTo>
                <a:cubicBezTo>
                  <a:pt x="906848" y="237863"/>
                  <a:pt x="972919" y="306912"/>
                  <a:pt x="1056258" y="308748"/>
                </a:cubicBezTo>
                <a:cubicBezTo>
                  <a:pt x="1139596" y="310585"/>
                  <a:pt x="1208644" y="244514"/>
                  <a:pt x="1210481" y="161175"/>
                </a:cubicBezTo>
                <a:cubicBezTo>
                  <a:pt x="1210530" y="158959"/>
                  <a:pt x="1210530" y="156741"/>
                  <a:pt x="1210481" y="154525"/>
                </a:cubicBezTo>
                <a:moveTo>
                  <a:pt x="1210481" y="1079695"/>
                </a:moveTo>
                <a:cubicBezTo>
                  <a:pt x="1208660" y="996356"/>
                  <a:pt x="1139624" y="930273"/>
                  <a:pt x="1056285" y="932094"/>
                </a:cubicBezTo>
                <a:cubicBezTo>
                  <a:pt x="972946" y="933915"/>
                  <a:pt x="906863" y="1002951"/>
                  <a:pt x="908684" y="1086290"/>
                </a:cubicBezTo>
                <a:cubicBezTo>
                  <a:pt x="910477" y="1168359"/>
                  <a:pt x="977531" y="1233948"/>
                  <a:pt x="1059620" y="1233927"/>
                </a:cubicBezTo>
                <a:cubicBezTo>
                  <a:pt x="1143854" y="1232961"/>
                  <a:pt x="1211376" y="1163930"/>
                  <a:pt x="1210481" y="1079695"/>
                </a:cubicBezTo>
                <a:moveTo>
                  <a:pt x="1210481" y="2004939"/>
                </a:moveTo>
                <a:cubicBezTo>
                  <a:pt x="1208862" y="1921596"/>
                  <a:pt x="1139987" y="1855345"/>
                  <a:pt x="1056644" y="1856964"/>
                </a:cubicBezTo>
                <a:cubicBezTo>
                  <a:pt x="973301" y="1858583"/>
                  <a:pt x="907050" y="1927458"/>
                  <a:pt x="908669" y="2010801"/>
                </a:cubicBezTo>
                <a:cubicBezTo>
                  <a:pt x="910265" y="2093019"/>
                  <a:pt x="977386" y="2158829"/>
                  <a:pt x="1059619" y="2158805"/>
                </a:cubicBezTo>
                <a:cubicBezTo>
                  <a:pt x="1143726" y="2157879"/>
                  <a:pt x="1211213" y="2089048"/>
                  <a:pt x="1210481" y="2004939"/>
                </a:cubicBezTo>
                <a:moveTo>
                  <a:pt x="1210481" y="2930183"/>
                </a:moveTo>
                <a:cubicBezTo>
                  <a:pt x="1208862" y="2846840"/>
                  <a:pt x="1139987" y="2780589"/>
                  <a:pt x="1056644" y="2782208"/>
                </a:cubicBezTo>
                <a:cubicBezTo>
                  <a:pt x="973301" y="2783827"/>
                  <a:pt x="907050" y="2852702"/>
                  <a:pt x="908669" y="2936045"/>
                </a:cubicBezTo>
                <a:cubicBezTo>
                  <a:pt x="910265" y="3018264"/>
                  <a:pt x="977386" y="3084073"/>
                  <a:pt x="1059619" y="3084049"/>
                </a:cubicBezTo>
                <a:cubicBezTo>
                  <a:pt x="1143726" y="3083123"/>
                  <a:pt x="1211213" y="3014292"/>
                  <a:pt x="1210481" y="2930184"/>
                </a:cubicBezTo>
                <a:moveTo>
                  <a:pt x="1210481" y="3929283"/>
                </a:moveTo>
                <a:cubicBezTo>
                  <a:pt x="1208862" y="3845939"/>
                  <a:pt x="1139987" y="3779688"/>
                  <a:pt x="1056644" y="3781307"/>
                </a:cubicBezTo>
                <a:cubicBezTo>
                  <a:pt x="973301" y="3782926"/>
                  <a:pt x="907050" y="3851801"/>
                  <a:pt x="908669" y="3935144"/>
                </a:cubicBezTo>
                <a:cubicBezTo>
                  <a:pt x="910265" y="4017363"/>
                  <a:pt x="977386" y="4083172"/>
                  <a:pt x="1059619" y="4083148"/>
                </a:cubicBezTo>
                <a:cubicBezTo>
                  <a:pt x="1143709" y="4082182"/>
                  <a:pt x="1211173" y="4013375"/>
                  <a:pt x="1210481" y="3929283"/>
                </a:cubicBezTo>
                <a:moveTo>
                  <a:pt x="1210481" y="4854453"/>
                </a:moveTo>
                <a:cubicBezTo>
                  <a:pt x="1208862" y="4771110"/>
                  <a:pt x="1139987" y="4704859"/>
                  <a:pt x="1056644" y="4706478"/>
                </a:cubicBezTo>
                <a:cubicBezTo>
                  <a:pt x="973301" y="4708096"/>
                  <a:pt x="907050" y="4776972"/>
                  <a:pt x="908669" y="4860314"/>
                </a:cubicBezTo>
                <a:cubicBezTo>
                  <a:pt x="910265" y="4942533"/>
                  <a:pt x="977386" y="5008343"/>
                  <a:pt x="1059619" y="5008318"/>
                </a:cubicBezTo>
                <a:cubicBezTo>
                  <a:pt x="1143726" y="5007392"/>
                  <a:pt x="1211213" y="4938562"/>
                  <a:pt x="1210481" y="4854453"/>
                </a:cubicBezTo>
                <a:moveTo>
                  <a:pt x="1210481" y="5779697"/>
                </a:moveTo>
                <a:cubicBezTo>
                  <a:pt x="1208862" y="5696354"/>
                  <a:pt x="1139987" y="5630103"/>
                  <a:pt x="1056644" y="5631722"/>
                </a:cubicBezTo>
                <a:cubicBezTo>
                  <a:pt x="973301" y="5633340"/>
                  <a:pt x="907050" y="5702216"/>
                  <a:pt x="908669" y="5785559"/>
                </a:cubicBezTo>
                <a:cubicBezTo>
                  <a:pt x="910265" y="5867777"/>
                  <a:pt x="977386" y="5933587"/>
                  <a:pt x="1059619" y="5933562"/>
                </a:cubicBezTo>
                <a:cubicBezTo>
                  <a:pt x="1143726" y="5932636"/>
                  <a:pt x="1211213" y="5863806"/>
                  <a:pt x="1210481" y="5779697"/>
                </a:cubicBezTo>
                <a:moveTo>
                  <a:pt x="1210481" y="6704941"/>
                </a:moveTo>
                <a:cubicBezTo>
                  <a:pt x="1208862" y="6621597"/>
                  <a:pt x="1139987" y="6555347"/>
                  <a:pt x="1056644" y="6556965"/>
                </a:cubicBezTo>
                <a:cubicBezTo>
                  <a:pt x="973301" y="6558584"/>
                  <a:pt x="907050" y="6627459"/>
                  <a:pt x="908669" y="6710802"/>
                </a:cubicBezTo>
                <a:cubicBezTo>
                  <a:pt x="910265" y="6793021"/>
                  <a:pt x="977386" y="6858830"/>
                  <a:pt x="1059619" y="6858806"/>
                </a:cubicBezTo>
                <a:cubicBezTo>
                  <a:pt x="1143726" y="6857880"/>
                  <a:pt x="1211213" y="6789050"/>
                  <a:pt x="1210481" y="6704941"/>
                </a:cubicBezTo>
                <a:moveTo>
                  <a:pt x="2115869" y="154671"/>
                </a:moveTo>
                <a:cubicBezTo>
                  <a:pt x="2117705" y="71333"/>
                  <a:pt x="2051635" y="2285"/>
                  <a:pt x="1968296" y="448"/>
                </a:cubicBezTo>
                <a:cubicBezTo>
                  <a:pt x="1884957" y="-1388"/>
                  <a:pt x="1815909" y="64682"/>
                  <a:pt x="1814073" y="148021"/>
                </a:cubicBezTo>
                <a:cubicBezTo>
                  <a:pt x="1814024" y="150237"/>
                  <a:pt x="1814024" y="152455"/>
                  <a:pt x="1814073" y="154671"/>
                </a:cubicBezTo>
                <a:cubicBezTo>
                  <a:pt x="1812236" y="238010"/>
                  <a:pt x="1878307" y="307058"/>
                  <a:pt x="1961645" y="308895"/>
                </a:cubicBezTo>
                <a:cubicBezTo>
                  <a:pt x="2044984" y="310731"/>
                  <a:pt x="2114032" y="244661"/>
                  <a:pt x="2115869" y="161322"/>
                </a:cubicBezTo>
                <a:cubicBezTo>
                  <a:pt x="2115918" y="159105"/>
                  <a:pt x="2115918" y="156888"/>
                  <a:pt x="2115869" y="154671"/>
                </a:cubicBezTo>
                <a:moveTo>
                  <a:pt x="2115869" y="1079842"/>
                </a:moveTo>
                <a:cubicBezTo>
                  <a:pt x="2114048" y="996503"/>
                  <a:pt x="2045012" y="930420"/>
                  <a:pt x="1961673" y="932241"/>
                </a:cubicBezTo>
                <a:cubicBezTo>
                  <a:pt x="1878334" y="934061"/>
                  <a:pt x="1812251" y="1003097"/>
                  <a:pt x="1814072" y="1086436"/>
                </a:cubicBezTo>
                <a:cubicBezTo>
                  <a:pt x="1815864" y="1168477"/>
                  <a:pt x="1882874" y="1234054"/>
                  <a:pt x="1964934" y="1234074"/>
                </a:cubicBezTo>
                <a:cubicBezTo>
                  <a:pt x="2049197" y="1233148"/>
                  <a:pt x="2116764" y="1164105"/>
                  <a:pt x="2115869" y="1079842"/>
                </a:cubicBezTo>
                <a:moveTo>
                  <a:pt x="2115869" y="2005086"/>
                </a:moveTo>
                <a:cubicBezTo>
                  <a:pt x="2114250" y="1921743"/>
                  <a:pt x="2045375" y="1855492"/>
                  <a:pt x="1962032" y="1857110"/>
                </a:cubicBezTo>
                <a:cubicBezTo>
                  <a:pt x="1878688" y="1858729"/>
                  <a:pt x="1812438" y="1927604"/>
                  <a:pt x="1814056" y="2010947"/>
                </a:cubicBezTo>
                <a:cubicBezTo>
                  <a:pt x="1815653" y="2093137"/>
                  <a:pt x="1882728" y="2158936"/>
                  <a:pt x="1964934" y="2158951"/>
                </a:cubicBezTo>
                <a:cubicBezTo>
                  <a:pt x="2049069" y="2158065"/>
                  <a:pt x="2116601" y="2089223"/>
                  <a:pt x="2115869" y="2005086"/>
                </a:cubicBezTo>
                <a:moveTo>
                  <a:pt x="2115869" y="2930330"/>
                </a:moveTo>
                <a:cubicBezTo>
                  <a:pt x="2114250" y="2846987"/>
                  <a:pt x="2045375" y="2780736"/>
                  <a:pt x="1962032" y="2782354"/>
                </a:cubicBezTo>
                <a:cubicBezTo>
                  <a:pt x="1878688" y="2783973"/>
                  <a:pt x="1812438" y="2852848"/>
                  <a:pt x="1814056" y="2936191"/>
                </a:cubicBezTo>
                <a:cubicBezTo>
                  <a:pt x="1815653" y="3018381"/>
                  <a:pt x="1882728" y="3084180"/>
                  <a:pt x="1964934" y="3084195"/>
                </a:cubicBezTo>
                <a:cubicBezTo>
                  <a:pt x="2049069" y="3083309"/>
                  <a:pt x="2116601" y="3014467"/>
                  <a:pt x="2115869" y="2930330"/>
                </a:cubicBezTo>
                <a:moveTo>
                  <a:pt x="2115869" y="3929429"/>
                </a:moveTo>
                <a:cubicBezTo>
                  <a:pt x="2114250" y="3846086"/>
                  <a:pt x="2045375" y="3779835"/>
                  <a:pt x="1962032" y="3781454"/>
                </a:cubicBezTo>
                <a:cubicBezTo>
                  <a:pt x="1878688" y="3783072"/>
                  <a:pt x="1812438" y="3851947"/>
                  <a:pt x="1814056" y="3935290"/>
                </a:cubicBezTo>
                <a:cubicBezTo>
                  <a:pt x="1815653" y="4017480"/>
                  <a:pt x="1882728" y="4083279"/>
                  <a:pt x="1964934" y="4083294"/>
                </a:cubicBezTo>
                <a:cubicBezTo>
                  <a:pt x="2049052" y="4082368"/>
                  <a:pt x="2116560" y="4013549"/>
                  <a:pt x="2115869" y="3929429"/>
                </a:cubicBezTo>
                <a:moveTo>
                  <a:pt x="2115869" y="4854600"/>
                </a:moveTo>
                <a:cubicBezTo>
                  <a:pt x="2114250" y="4771256"/>
                  <a:pt x="2045375" y="4705006"/>
                  <a:pt x="1962032" y="4706624"/>
                </a:cubicBezTo>
                <a:cubicBezTo>
                  <a:pt x="1878688" y="4708243"/>
                  <a:pt x="1812438" y="4777118"/>
                  <a:pt x="1814056" y="4860461"/>
                </a:cubicBezTo>
                <a:cubicBezTo>
                  <a:pt x="1815653" y="4942651"/>
                  <a:pt x="1882728" y="5008449"/>
                  <a:pt x="1964934" y="5008465"/>
                </a:cubicBezTo>
                <a:cubicBezTo>
                  <a:pt x="2049069" y="5007579"/>
                  <a:pt x="2116601" y="4938737"/>
                  <a:pt x="2115869" y="4854600"/>
                </a:cubicBezTo>
                <a:moveTo>
                  <a:pt x="2115869" y="5779843"/>
                </a:moveTo>
                <a:cubicBezTo>
                  <a:pt x="2114250" y="5696500"/>
                  <a:pt x="2045375" y="5630249"/>
                  <a:pt x="1962032" y="5631868"/>
                </a:cubicBezTo>
                <a:cubicBezTo>
                  <a:pt x="1878688" y="5633486"/>
                  <a:pt x="1812438" y="5702362"/>
                  <a:pt x="1814056" y="5785705"/>
                </a:cubicBezTo>
                <a:cubicBezTo>
                  <a:pt x="1815653" y="5867895"/>
                  <a:pt x="1882728" y="5933693"/>
                  <a:pt x="1964934" y="5933709"/>
                </a:cubicBezTo>
                <a:cubicBezTo>
                  <a:pt x="2049069" y="5932823"/>
                  <a:pt x="2116601" y="5863980"/>
                  <a:pt x="2115869" y="5779843"/>
                </a:cubicBezTo>
                <a:moveTo>
                  <a:pt x="2115869" y="6705087"/>
                </a:moveTo>
                <a:cubicBezTo>
                  <a:pt x="2114250" y="6621744"/>
                  <a:pt x="2045375" y="6555493"/>
                  <a:pt x="1962032" y="6557112"/>
                </a:cubicBezTo>
                <a:cubicBezTo>
                  <a:pt x="1878688" y="6558730"/>
                  <a:pt x="1812438" y="6627606"/>
                  <a:pt x="1814056" y="6710949"/>
                </a:cubicBezTo>
                <a:cubicBezTo>
                  <a:pt x="1815653" y="6793139"/>
                  <a:pt x="1882728" y="6858937"/>
                  <a:pt x="1964934" y="6858953"/>
                </a:cubicBezTo>
                <a:cubicBezTo>
                  <a:pt x="2049069" y="6858067"/>
                  <a:pt x="2116601" y="6789224"/>
                  <a:pt x="2115869" y="6705087"/>
                </a:cubicBezTo>
                <a:moveTo>
                  <a:pt x="3021257" y="154818"/>
                </a:moveTo>
                <a:cubicBezTo>
                  <a:pt x="3023093" y="71479"/>
                  <a:pt x="2957023" y="2431"/>
                  <a:pt x="2873684" y="595"/>
                </a:cubicBezTo>
                <a:cubicBezTo>
                  <a:pt x="2790345" y="-1242"/>
                  <a:pt x="2721297" y="64829"/>
                  <a:pt x="2719461" y="148167"/>
                </a:cubicBezTo>
                <a:cubicBezTo>
                  <a:pt x="2719412" y="150384"/>
                  <a:pt x="2719412" y="152601"/>
                  <a:pt x="2719461" y="154818"/>
                </a:cubicBezTo>
                <a:cubicBezTo>
                  <a:pt x="2717624" y="238157"/>
                  <a:pt x="2783695" y="307205"/>
                  <a:pt x="2867033" y="309041"/>
                </a:cubicBezTo>
                <a:cubicBezTo>
                  <a:pt x="2950372" y="310878"/>
                  <a:pt x="3019420" y="244807"/>
                  <a:pt x="3021257" y="161468"/>
                </a:cubicBezTo>
                <a:cubicBezTo>
                  <a:pt x="3021305" y="159252"/>
                  <a:pt x="3021305" y="157034"/>
                  <a:pt x="3021257" y="154818"/>
                </a:cubicBezTo>
                <a:moveTo>
                  <a:pt x="3021257" y="1079988"/>
                </a:moveTo>
                <a:cubicBezTo>
                  <a:pt x="3019436" y="996650"/>
                  <a:pt x="2950400" y="930566"/>
                  <a:pt x="2867061" y="932387"/>
                </a:cubicBezTo>
                <a:cubicBezTo>
                  <a:pt x="2783722" y="934208"/>
                  <a:pt x="2717638" y="1003244"/>
                  <a:pt x="2719459" y="1086583"/>
                </a:cubicBezTo>
                <a:cubicBezTo>
                  <a:pt x="2721252" y="1168623"/>
                  <a:pt x="2788262" y="1234201"/>
                  <a:pt x="2870322" y="1234220"/>
                </a:cubicBezTo>
                <a:cubicBezTo>
                  <a:pt x="2954585" y="1233295"/>
                  <a:pt x="3022152" y="1164252"/>
                  <a:pt x="3021257" y="1079988"/>
                </a:cubicBezTo>
                <a:moveTo>
                  <a:pt x="3021257" y="2005232"/>
                </a:moveTo>
                <a:cubicBezTo>
                  <a:pt x="3019638" y="1921889"/>
                  <a:pt x="2950763" y="1855638"/>
                  <a:pt x="2867420" y="1857257"/>
                </a:cubicBezTo>
                <a:cubicBezTo>
                  <a:pt x="2784076" y="1858876"/>
                  <a:pt x="2717826" y="1927751"/>
                  <a:pt x="2719444" y="2011094"/>
                </a:cubicBezTo>
                <a:cubicBezTo>
                  <a:pt x="2721041" y="2093284"/>
                  <a:pt x="2788116" y="2159082"/>
                  <a:pt x="2870322" y="2159098"/>
                </a:cubicBezTo>
                <a:cubicBezTo>
                  <a:pt x="2954457" y="2158212"/>
                  <a:pt x="3021989" y="2089369"/>
                  <a:pt x="3021257" y="2005232"/>
                </a:cubicBezTo>
                <a:moveTo>
                  <a:pt x="3021257" y="2930476"/>
                </a:moveTo>
                <a:cubicBezTo>
                  <a:pt x="3019638" y="2847133"/>
                  <a:pt x="2950763" y="2780882"/>
                  <a:pt x="2867420" y="2782501"/>
                </a:cubicBezTo>
                <a:cubicBezTo>
                  <a:pt x="2784076" y="2784120"/>
                  <a:pt x="2717826" y="2852995"/>
                  <a:pt x="2719444" y="2936338"/>
                </a:cubicBezTo>
                <a:cubicBezTo>
                  <a:pt x="2721041" y="3018528"/>
                  <a:pt x="2788116" y="3084326"/>
                  <a:pt x="2870322" y="3084342"/>
                </a:cubicBezTo>
                <a:cubicBezTo>
                  <a:pt x="2954457" y="3083456"/>
                  <a:pt x="3021989" y="3014614"/>
                  <a:pt x="3021257" y="2930476"/>
                </a:cubicBezTo>
                <a:moveTo>
                  <a:pt x="3021257" y="3929576"/>
                </a:moveTo>
                <a:cubicBezTo>
                  <a:pt x="3019638" y="3846232"/>
                  <a:pt x="2950763" y="3779981"/>
                  <a:pt x="2867420" y="3781600"/>
                </a:cubicBezTo>
                <a:cubicBezTo>
                  <a:pt x="2784076" y="3783219"/>
                  <a:pt x="2717826" y="3852094"/>
                  <a:pt x="2719444" y="3935437"/>
                </a:cubicBezTo>
                <a:cubicBezTo>
                  <a:pt x="2721041" y="4017627"/>
                  <a:pt x="2788116" y="4083425"/>
                  <a:pt x="2870322" y="4083441"/>
                </a:cubicBezTo>
                <a:cubicBezTo>
                  <a:pt x="2954440" y="4082515"/>
                  <a:pt x="3021948" y="4013696"/>
                  <a:pt x="3021257" y="3929576"/>
                </a:cubicBezTo>
                <a:moveTo>
                  <a:pt x="3021257" y="4854746"/>
                </a:moveTo>
                <a:cubicBezTo>
                  <a:pt x="3019638" y="4771403"/>
                  <a:pt x="2950763" y="4705152"/>
                  <a:pt x="2867420" y="4706771"/>
                </a:cubicBezTo>
                <a:cubicBezTo>
                  <a:pt x="2784076" y="4708390"/>
                  <a:pt x="2717826" y="4777265"/>
                  <a:pt x="2719444" y="4860608"/>
                </a:cubicBezTo>
                <a:cubicBezTo>
                  <a:pt x="2721041" y="4942798"/>
                  <a:pt x="2788116" y="5008596"/>
                  <a:pt x="2870322" y="5008612"/>
                </a:cubicBezTo>
                <a:cubicBezTo>
                  <a:pt x="2954457" y="5007726"/>
                  <a:pt x="3021989" y="4938883"/>
                  <a:pt x="3021257" y="4854746"/>
                </a:cubicBezTo>
                <a:moveTo>
                  <a:pt x="3021257" y="5779990"/>
                </a:moveTo>
                <a:cubicBezTo>
                  <a:pt x="3019638" y="5696647"/>
                  <a:pt x="2950763" y="5630396"/>
                  <a:pt x="2867420" y="5632015"/>
                </a:cubicBezTo>
                <a:cubicBezTo>
                  <a:pt x="2784076" y="5633633"/>
                  <a:pt x="2717826" y="5702509"/>
                  <a:pt x="2719444" y="5785851"/>
                </a:cubicBezTo>
                <a:cubicBezTo>
                  <a:pt x="2721041" y="5868041"/>
                  <a:pt x="2788116" y="5933840"/>
                  <a:pt x="2870322" y="5933855"/>
                </a:cubicBezTo>
                <a:cubicBezTo>
                  <a:pt x="2954457" y="5932969"/>
                  <a:pt x="3021989" y="5864127"/>
                  <a:pt x="3021257" y="5779990"/>
                </a:cubicBezTo>
              </a:path>
            </a:pathLst>
          </a:custGeom>
          <a:gradFill>
            <a:gsLst>
              <a:gs pos="0">
                <a:srgbClr val="BF6F82">
                  <a:alpha val="30000"/>
                </a:srgbClr>
              </a:gs>
              <a:gs pos="100000">
                <a:srgbClr val="718EA0">
                  <a:alpha val="70000"/>
                </a:srgbClr>
              </a:gs>
            </a:gsLst>
            <a:lin ang="16200000" scaled="0"/>
          </a:gradFill>
          <a:ln w="7306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3" name="Полилиния 22">
            <a:extLst>
              <a:ext uri="{FF2B5EF4-FFF2-40B4-BE49-F238E27FC236}">
                <a16:creationId xmlns:a16="http://schemas.microsoft.com/office/drawing/2014/main" id="{FA0360C3-A22E-7F3C-2C54-81CDD058D606}"/>
              </a:ext>
            </a:extLst>
          </p:cNvPr>
          <p:cNvSpPr/>
          <p:nvPr userDrawn="1"/>
        </p:nvSpPr>
        <p:spPr>
          <a:xfrm>
            <a:off x="1379538" y="4163203"/>
            <a:ext cx="10812462" cy="2694790"/>
          </a:xfrm>
          <a:custGeom>
            <a:avLst/>
            <a:gdLst>
              <a:gd name="connsiteX0" fmla="*/ 0 w 12168858"/>
              <a:gd name="connsiteY0" fmla="*/ 6121738 h 6121737"/>
              <a:gd name="connsiteX1" fmla="*/ 12168859 w 12168858"/>
              <a:gd name="connsiteY1" fmla="*/ 6121738 h 6121737"/>
              <a:gd name="connsiteX2" fmla="*/ 12168859 w 12168858"/>
              <a:gd name="connsiteY2" fmla="*/ 0 h 6121737"/>
              <a:gd name="connsiteX3" fmla="*/ 6193146 w 12168858"/>
              <a:gd name="connsiteY3" fmla="*/ 1779511 h 6121737"/>
              <a:gd name="connsiteX4" fmla="*/ 0 w 12168858"/>
              <a:gd name="connsiteY4" fmla="*/ 2070495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193146 w 12168859"/>
              <a:gd name="connsiteY3" fmla="*/ 1779511 h 6121737"/>
              <a:gd name="connsiteX4" fmla="*/ 13692 w 12168859"/>
              <a:gd name="connsiteY4" fmla="*/ 4869429 h 6121737"/>
              <a:gd name="connsiteX5" fmla="*/ 0 w 12168859"/>
              <a:gd name="connsiteY5" fmla="*/ 6121738 h 6121737"/>
              <a:gd name="connsiteX0" fmla="*/ 126259 w 12295118"/>
              <a:gd name="connsiteY0" fmla="*/ 6121738 h 6121737"/>
              <a:gd name="connsiteX1" fmla="*/ 12295118 w 12295118"/>
              <a:gd name="connsiteY1" fmla="*/ 6121738 h 6121737"/>
              <a:gd name="connsiteX2" fmla="*/ 12295118 w 12295118"/>
              <a:gd name="connsiteY2" fmla="*/ 0 h 6121737"/>
              <a:gd name="connsiteX3" fmla="*/ 6319405 w 12295118"/>
              <a:gd name="connsiteY3" fmla="*/ 1779511 h 6121737"/>
              <a:gd name="connsiteX4" fmla="*/ 126259 w 12295118"/>
              <a:gd name="connsiteY4" fmla="*/ 6121738 h 6121737"/>
              <a:gd name="connsiteX0" fmla="*/ 126259 w 12295118"/>
              <a:gd name="connsiteY0" fmla="*/ 6121738 h 6121737"/>
              <a:gd name="connsiteX1" fmla="*/ 12295118 w 12295118"/>
              <a:gd name="connsiteY1" fmla="*/ 6121738 h 6121737"/>
              <a:gd name="connsiteX2" fmla="*/ 12295118 w 12295118"/>
              <a:gd name="connsiteY2" fmla="*/ 0 h 6121737"/>
              <a:gd name="connsiteX3" fmla="*/ 6319405 w 12295118"/>
              <a:gd name="connsiteY3" fmla="*/ 1779511 h 6121737"/>
              <a:gd name="connsiteX4" fmla="*/ 126259 w 12295118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193146 w 12168859"/>
              <a:gd name="connsiteY3" fmla="*/ 1779511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06838 w 12168859"/>
              <a:gd name="connsiteY3" fmla="*/ 3604903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06838 w 12168859"/>
              <a:gd name="connsiteY3" fmla="*/ 3604903 h 6121737"/>
              <a:gd name="connsiteX4" fmla="*/ 0 w 12168859"/>
              <a:gd name="connsiteY4" fmla="*/ 6121738 h 6121737"/>
              <a:gd name="connsiteX0" fmla="*/ 125476 w 12294335"/>
              <a:gd name="connsiteY0" fmla="*/ 6161629 h 6161628"/>
              <a:gd name="connsiteX1" fmla="*/ 12294335 w 12294335"/>
              <a:gd name="connsiteY1" fmla="*/ 6161629 h 6161628"/>
              <a:gd name="connsiteX2" fmla="*/ 12294335 w 12294335"/>
              <a:gd name="connsiteY2" fmla="*/ 39891 h 6161628"/>
              <a:gd name="connsiteX3" fmla="*/ 6332314 w 12294335"/>
              <a:gd name="connsiteY3" fmla="*/ 3644794 h 6161628"/>
              <a:gd name="connsiteX4" fmla="*/ 125476 w 12294335"/>
              <a:gd name="connsiteY4" fmla="*/ 6161629 h 6161628"/>
              <a:gd name="connsiteX0" fmla="*/ 125477 w 12294336"/>
              <a:gd name="connsiteY0" fmla="*/ 6161629 h 6161628"/>
              <a:gd name="connsiteX1" fmla="*/ 12294336 w 12294336"/>
              <a:gd name="connsiteY1" fmla="*/ 6161629 h 6161628"/>
              <a:gd name="connsiteX2" fmla="*/ 12294336 w 12294336"/>
              <a:gd name="connsiteY2" fmla="*/ 39891 h 6161628"/>
              <a:gd name="connsiteX3" fmla="*/ 6332315 w 12294336"/>
              <a:gd name="connsiteY3" fmla="*/ 3644794 h 6161628"/>
              <a:gd name="connsiteX4" fmla="*/ 125477 w 12294336"/>
              <a:gd name="connsiteY4" fmla="*/ 6161629 h 6161628"/>
              <a:gd name="connsiteX0" fmla="*/ 1 w 12168860"/>
              <a:gd name="connsiteY0" fmla="*/ 6161629 h 6161628"/>
              <a:gd name="connsiteX1" fmla="*/ 12168860 w 12168860"/>
              <a:gd name="connsiteY1" fmla="*/ 6161629 h 6161628"/>
              <a:gd name="connsiteX2" fmla="*/ 12168860 w 12168860"/>
              <a:gd name="connsiteY2" fmla="*/ 39891 h 6161628"/>
              <a:gd name="connsiteX3" fmla="*/ 6206839 w 12168860"/>
              <a:gd name="connsiteY3" fmla="*/ 3644794 h 6161628"/>
              <a:gd name="connsiteX4" fmla="*/ 1 w 12168860"/>
              <a:gd name="connsiteY4" fmla="*/ 6161629 h 6161628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06838 w 12168859"/>
              <a:gd name="connsiteY3" fmla="*/ 3604903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20529 w 12168859"/>
              <a:gd name="connsiteY3" fmla="*/ 4010547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35016 w 12168859"/>
              <a:gd name="connsiteY3" fmla="*/ 4523150 h 6121737"/>
              <a:gd name="connsiteX4" fmla="*/ 0 w 12168859"/>
              <a:gd name="connsiteY4" fmla="*/ 6121738 h 612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8859" h="6121737">
                <a:moveTo>
                  <a:pt x="0" y="6121738"/>
                </a:moveTo>
                <a:lnTo>
                  <a:pt x="12168859" y="6121738"/>
                </a:lnTo>
                <a:lnTo>
                  <a:pt x="12168859" y="0"/>
                </a:lnTo>
                <a:cubicBezTo>
                  <a:pt x="11106735" y="797454"/>
                  <a:pt x="8263160" y="3502860"/>
                  <a:pt x="6235016" y="4523150"/>
                </a:cubicBezTo>
                <a:cubicBezTo>
                  <a:pt x="4206873" y="5543440"/>
                  <a:pt x="1539110" y="5621138"/>
                  <a:pt x="0" y="6121738"/>
                </a:cubicBezTo>
                <a:close/>
              </a:path>
            </a:pathLst>
          </a:custGeom>
          <a:gradFill flip="none" rotWithShape="1">
            <a:gsLst>
              <a:gs pos="0">
                <a:srgbClr val="C2605B">
                  <a:alpha val="30000"/>
                </a:srgbClr>
              </a:gs>
              <a:gs pos="75000">
                <a:srgbClr val="718EA0">
                  <a:alpha val="30000"/>
                </a:srgbClr>
              </a:gs>
            </a:gsLst>
            <a:lin ang="16200000" scaled="1"/>
            <a:tileRect/>
          </a:gradFill>
          <a:ln w="398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E95BE276-AD35-2354-10B0-4A710BE6B9B9}"/>
              </a:ext>
            </a:extLst>
          </p:cNvPr>
          <p:cNvGrpSpPr>
            <a:grpSpLocks noChangeAspect="1"/>
          </p:cNvGrpSpPr>
          <p:nvPr userDrawn="1"/>
        </p:nvGrpSpPr>
        <p:grpSpPr>
          <a:xfrm rot="10800000">
            <a:off x="4002465" y="1404141"/>
            <a:ext cx="757504" cy="756741"/>
            <a:chOff x="6044494" y="3871637"/>
            <a:chExt cx="360363" cy="360000"/>
          </a:xfrm>
        </p:grpSpPr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EA1857A7-739D-0DF2-4DD6-5FE3004D08EC}"/>
                </a:ext>
              </a:extLst>
            </p:cNvPr>
            <p:cNvCxnSpPr>
              <a:cxnSpLocks/>
            </p:cNvCxnSpPr>
            <p:nvPr/>
          </p:nvCxnSpPr>
          <p:spPr>
            <a:xfrm>
              <a:off x="6044494" y="4051637"/>
              <a:ext cx="360363" cy="0"/>
            </a:xfrm>
            <a:prstGeom prst="line">
              <a:avLst/>
            </a:prstGeom>
            <a:ln w="25400" cap="rnd">
              <a:gradFill flip="none" rotWithShape="1">
                <a:gsLst>
                  <a:gs pos="0">
                    <a:srgbClr val="7D96AF"/>
                  </a:gs>
                  <a:gs pos="100000">
                    <a:srgbClr val="C28390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2097ED66-235E-6E0F-9CC2-665A30E5FE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4675" y="3871637"/>
              <a:ext cx="0" cy="360000"/>
            </a:xfrm>
            <a:prstGeom prst="line">
              <a:avLst/>
            </a:prstGeom>
            <a:ln w="25400" cap="rnd">
              <a:gradFill>
                <a:gsLst>
                  <a:gs pos="0">
                    <a:srgbClr val="7D96AF"/>
                  </a:gs>
                  <a:gs pos="100000">
                    <a:srgbClr val="C2839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Текст 14">
            <a:extLst>
              <a:ext uri="{FF2B5EF4-FFF2-40B4-BE49-F238E27FC236}">
                <a16:creationId xmlns:a16="http://schemas.microsoft.com/office/drawing/2014/main" id="{8C64CA48-DF44-4280-75BD-30D49BCC1E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8163" y="2906642"/>
            <a:ext cx="6274113" cy="1016965"/>
          </a:xfrm>
          <a:prstGeom prst="rect">
            <a:avLst/>
          </a:prstGeom>
        </p:spPr>
        <p:txBody>
          <a:bodyPr tIns="36000" bIns="3600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i="0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EED3CB5E-5FF0-410E-50FE-5515B71E185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143678" y="2813738"/>
            <a:ext cx="1224000" cy="122400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200" b="1"/>
            </a:lvl1pPr>
          </a:lstStyle>
          <a:p>
            <a:endParaRPr lang="ru-RU" dirty="0"/>
          </a:p>
        </p:txBody>
      </p:sp>
      <p:sp>
        <p:nvSpPr>
          <p:cNvPr id="20" name="Скругленный прямоугольник 37">
            <a:extLst>
              <a:ext uri="{FF2B5EF4-FFF2-40B4-BE49-F238E27FC236}">
                <a16:creationId xmlns:a16="http://schemas.microsoft.com/office/drawing/2014/main" id="{5C67AABE-36B9-F5B9-C2A6-B8757B090119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9" name="Скругленный прямоугольник 38">
            <a:extLst>
              <a:ext uri="{FF2B5EF4-FFF2-40B4-BE49-F238E27FC236}">
                <a16:creationId xmlns:a16="http://schemas.microsoft.com/office/drawing/2014/main" id="{432A448D-824F-AC91-3EAF-63033699C558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0" name="Скругленный прямоугольник 43">
            <a:extLst>
              <a:ext uri="{FF2B5EF4-FFF2-40B4-BE49-F238E27FC236}">
                <a16:creationId xmlns:a16="http://schemas.microsoft.com/office/drawing/2014/main" id="{76DDD797-4D00-0D77-773B-46EA0EC26E55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1" name="Скругленный прямоугольник 44">
            <a:extLst>
              <a:ext uri="{FF2B5EF4-FFF2-40B4-BE49-F238E27FC236}">
                <a16:creationId xmlns:a16="http://schemas.microsoft.com/office/drawing/2014/main" id="{99393AB0-C4CA-FCCC-0BEC-A463A3AFD990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E8D4F3EE-CD7F-6126-D8B0-0260845637B6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EC6F8BF8-AD67-08EB-487A-57B6C435B007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2B67278E-8A3D-0025-019F-907C6865708D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0C3D2485-BC23-6B28-00C3-07FD301481C1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719857C5-370C-CBCA-E63A-A62C641D84B4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8C80D40-44C1-9353-7F6E-4D698A06EB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1427" y="311477"/>
            <a:ext cx="1042777" cy="1050465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D6503BAE-77AD-EA92-A650-53DC4DCC1EE3}"/>
              </a:ext>
            </a:extLst>
          </p:cNvPr>
          <p:cNvGrpSpPr/>
          <p:nvPr userDrawn="1"/>
        </p:nvGrpSpPr>
        <p:grpSpPr>
          <a:xfrm>
            <a:off x="315755" y="150187"/>
            <a:ext cx="1590500" cy="1373043"/>
            <a:chOff x="255753" y="299532"/>
            <a:chExt cx="965765" cy="833723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3B8EF6C0-F4CE-0762-561D-0DBAD21BA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9724" y="299532"/>
              <a:ext cx="477824" cy="52172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C8391F4-E2F4-FB2D-786B-447548296033}"/>
                </a:ext>
              </a:extLst>
            </p:cNvPr>
            <p:cNvSpPr txBox="1"/>
            <p:nvPr userDrawn="1"/>
          </p:nvSpPr>
          <p:spPr>
            <a:xfrm>
              <a:off x="255753" y="852928"/>
              <a:ext cx="965765" cy="28032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ru-RU" sz="800" b="1" dirty="0">
                  <a:solidFill>
                    <a:srgbClr val="61616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МИНИСТЕРСТВО</a:t>
              </a:r>
            </a:p>
            <a:p>
              <a:pPr algn="ctr"/>
              <a:r>
                <a:rPr lang="ru-RU" sz="800" b="1" dirty="0">
                  <a:solidFill>
                    <a:srgbClr val="61616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ЗДРАВООХРАНЕНИЯ</a:t>
              </a:r>
              <a:endParaRPr lang="en-US" sz="700" b="1" i="0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  <a:p>
              <a:pPr algn="ctr"/>
              <a:r>
                <a:rPr lang="ru-RU" sz="800" b="0" i="0" dirty="0">
                  <a:solidFill>
                    <a:srgbClr val="6161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РОССИЙСКОЙ ФЕДЕРАЦИИ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7225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без минзд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скругленными соседними углами 7">
            <a:extLst>
              <a:ext uri="{FF2B5EF4-FFF2-40B4-BE49-F238E27FC236}">
                <a16:creationId xmlns:a16="http://schemas.microsoft.com/office/drawing/2014/main" id="{943D23F8-B5F0-92AD-A3D0-4AD84BE30889}"/>
              </a:ext>
            </a:extLst>
          </p:cNvPr>
          <p:cNvSpPr/>
          <p:nvPr userDrawn="1"/>
        </p:nvSpPr>
        <p:spPr>
          <a:xfrm rot="5400000">
            <a:off x="4022826" y="-1329449"/>
            <a:ext cx="1468401" cy="9516895"/>
          </a:xfrm>
          <a:prstGeom prst="round2SameRect">
            <a:avLst>
              <a:gd name="adj1" fmla="val 7188"/>
              <a:gd name="adj2" fmla="val 0"/>
            </a:avLst>
          </a:prstGeom>
          <a:solidFill>
            <a:schemeClr val="bg1">
              <a:lumMod val="95000"/>
            </a:schemeClr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олилиния 9">
            <a:extLst>
              <a:ext uri="{FF2B5EF4-FFF2-40B4-BE49-F238E27FC236}">
                <a16:creationId xmlns:a16="http://schemas.microsoft.com/office/drawing/2014/main" id="{297933F2-EB62-2324-5D6A-8BD80A88AF76}"/>
              </a:ext>
            </a:extLst>
          </p:cNvPr>
          <p:cNvSpPr/>
          <p:nvPr userDrawn="1"/>
        </p:nvSpPr>
        <p:spPr>
          <a:xfrm>
            <a:off x="-1416" y="2813738"/>
            <a:ext cx="12193416" cy="4044261"/>
          </a:xfrm>
          <a:custGeom>
            <a:avLst/>
            <a:gdLst>
              <a:gd name="connsiteX0" fmla="*/ 0 w 12168858"/>
              <a:gd name="connsiteY0" fmla="*/ 6121738 h 6121737"/>
              <a:gd name="connsiteX1" fmla="*/ 12168859 w 12168858"/>
              <a:gd name="connsiteY1" fmla="*/ 6121738 h 6121737"/>
              <a:gd name="connsiteX2" fmla="*/ 12168859 w 12168858"/>
              <a:gd name="connsiteY2" fmla="*/ 0 h 6121737"/>
              <a:gd name="connsiteX3" fmla="*/ 6193146 w 12168858"/>
              <a:gd name="connsiteY3" fmla="*/ 1779511 h 6121737"/>
              <a:gd name="connsiteX4" fmla="*/ 0 w 12168858"/>
              <a:gd name="connsiteY4" fmla="*/ 2070495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193146 w 12168859"/>
              <a:gd name="connsiteY3" fmla="*/ 1779511 h 6121737"/>
              <a:gd name="connsiteX4" fmla="*/ 13692 w 12168859"/>
              <a:gd name="connsiteY4" fmla="*/ 4869429 h 6121737"/>
              <a:gd name="connsiteX5" fmla="*/ 0 w 12168859"/>
              <a:gd name="connsiteY5" fmla="*/ 6121738 h 6121737"/>
              <a:gd name="connsiteX0" fmla="*/ 126259 w 12295118"/>
              <a:gd name="connsiteY0" fmla="*/ 6121738 h 6121737"/>
              <a:gd name="connsiteX1" fmla="*/ 12295118 w 12295118"/>
              <a:gd name="connsiteY1" fmla="*/ 6121738 h 6121737"/>
              <a:gd name="connsiteX2" fmla="*/ 12295118 w 12295118"/>
              <a:gd name="connsiteY2" fmla="*/ 0 h 6121737"/>
              <a:gd name="connsiteX3" fmla="*/ 6319405 w 12295118"/>
              <a:gd name="connsiteY3" fmla="*/ 1779511 h 6121737"/>
              <a:gd name="connsiteX4" fmla="*/ 126259 w 12295118"/>
              <a:gd name="connsiteY4" fmla="*/ 6121738 h 6121737"/>
              <a:gd name="connsiteX0" fmla="*/ 126259 w 12295118"/>
              <a:gd name="connsiteY0" fmla="*/ 6121738 h 6121737"/>
              <a:gd name="connsiteX1" fmla="*/ 12295118 w 12295118"/>
              <a:gd name="connsiteY1" fmla="*/ 6121738 h 6121737"/>
              <a:gd name="connsiteX2" fmla="*/ 12295118 w 12295118"/>
              <a:gd name="connsiteY2" fmla="*/ 0 h 6121737"/>
              <a:gd name="connsiteX3" fmla="*/ 6319405 w 12295118"/>
              <a:gd name="connsiteY3" fmla="*/ 1779511 h 6121737"/>
              <a:gd name="connsiteX4" fmla="*/ 126259 w 12295118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193146 w 12168859"/>
              <a:gd name="connsiteY3" fmla="*/ 1779511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06838 w 12168859"/>
              <a:gd name="connsiteY3" fmla="*/ 3604903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06838 w 12168859"/>
              <a:gd name="connsiteY3" fmla="*/ 3604903 h 6121737"/>
              <a:gd name="connsiteX4" fmla="*/ 0 w 12168859"/>
              <a:gd name="connsiteY4" fmla="*/ 6121738 h 6121737"/>
              <a:gd name="connsiteX0" fmla="*/ 125476 w 12294335"/>
              <a:gd name="connsiteY0" fmla="*/ 6161629 h 6161628"/>
              <a:gd name="connsiteX1" fmla="*/ 12294335 w 12294335"/>
              <a:gd name="connsiteY1" fmla="*/ 6161629 h 6161628"/>
              <a:gd name="connsiteX2" fmla="*/ 12294335 w 12294335"/>
              <a:gd name="connsiteY2" fmla="*/ 39891 h 6161628"/>
              <a:gd name="connsiteX3" fmla="*/ 6332314 w 12294335"/>
              <a:gd name="connsiteY3" fmla="*/ 3644794 h 6161628"/>
              <a:gd name="connsiteX4" fmla="*/ 125476 w 12294335"/>
              <a:gd name="connsiteY4" fmla="*/ 6161629 h 6161628"/>
              <a:gd name="connsiteX0" fmla="*/ 125477 w 12294336"/>
              <a:gd name="connsiteY0" fmla="*/ 6161629 h 6161628"/>
              <a:gd name="connsiteX1" fmla="*/ 12294336 w 12294336"/>
              <a:gd name="connsiteY1" fmla="*/ 6161629 h 6161628"/>
              <a:gd name="connsiteX2" fmla="*/ 12294336 w 12294336"/>
              <a:gd name="connsiteY2" fmla="*/ 39891 h 6161628"/>
              <a:gd name="connsiteX3" fmla="*/ 6332315 w 12294336"/>
              <a:gd name="connsiteY3" fmla="*/ 3644794 h 6161628"/>
              <a:gd name="connsiteX4" fmla="*/ 125477 w 12294336"/>
              <a:gd name="connsiteY4" fmla="*/ 6161629 h 6161628"/>
              <a:gd name="connsiteX0" fmla="*/ 1 w 12168860"/>
              <a:gd name="connsiteY0" fmla="*/ 6161629 h 6161628"/>
              <a:gd name="connsiteX1" fmla="*/ 12168860 w 12168860"/>
              <a:gd name="connsiteY1" fmla="*/ 6161629 h 6161628"/>
              <a:gd name="connsiteX2" fmla="*/ 12168860 w 12168860"/>
              <a:gd name="connsiteY2" fmla="*/ 39891 h 6161628"/>
              <a:gd name="connsiteX3" fmla="*/ 6206839 w 12168860"/>
              <a:gd name="connsiteY3" fmla="*/ 3644794 h 6161628"/>
              <a:gd name="connsiteX4" fmla="*/ 1 w 12168860"/>
              <a:gd name="connsiteY4" fmla="*/ 6161629 h 6161628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06838 w 12168859"/>
              <a:gd name="connsiteY3" fmla="*/ 3604903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20529 w 12168859"/>
              <a:gd name="connsiteY3" fmla="*/ 4010547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35016 w 12168859"/>
              <a:gd name="connsiteY3" fmla="*/ 4523150 h 6121737"/>
              <a:gd name="connsiteX4" fmla="*/ 0 w 12168859"/>
              <a:gd name="connsiteY4" fmla="*/ 6121738 h 612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8859" h="6121737">
                <a:moveTo>
                  <a:pt x="0" y="6121738"/>
                </a:moveTo>
                <a:lnTo>
                  <a:pt x="12168859" y="6121738"/>
                </a:lnTo>
                <a:lnTo>
                  <a:pt x="12168859" y="0"/>
                </a:lnTo>
                <a:cubicBezTo>
                  <a:pt x="11106735" y="797454"/>
                  <a:pt x="8263160" y="3502860"/>
                  <a:pt x="6235016" y="4523150"/>
                </a:cubicBezTo>
                <a:cubicBezTo>
                  <a:pt x="4206873" y="5543440"/>
                  <a:pt x="1539110" y="5621138"/>
                  <a:pt x="0" y="6121738"/>
                </a:cubicBezTo>
                <a:close/>
              </a:path>
            </a:pathLst>
          </a:custGeom>
          <a:gradFill flip="none" rotWithShape="1">
            <a:gsLst>
              <a:gs pos="0">
                <a:srgbClr val="C2605B">
                  <a:alpha val="30000"/>
                </a:srgbClr>
              </a:gs>
              <a:gs pos="75000">
                <a:srgbClr val="718EA0">
                  <a:alpha val="30000"/>
                </a:srgbClr>
              </a:gs>
            </a:gsLst>
            <a:lin ang="16200000" scaled="1"/>
            <a:tileRect/>
          </a:gradFill>
          <a:ln w="398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1" name="Рисунок 6">
            <a:extLst>
              <a:ext uri="{FF2B5EF4-FFF2-40B4-BE49-F238E27FC236}">
                <a16:creationId xmlns:a16="http://schemas.microsoft.com/office/drawing/2014/main" id="{D1FCFCED-92D4-DB25-A30F-FD26649D1217}"/>
              </a:ext>
            </a:extLst>
          </p:cNvPr>
          <p:cNvSpPr/>
          <p:nvPr userDrawn="1"/>
        </p:nvSpPr>
        <p:spPr>
          <a:xfrm>
            <a:off x="3117566" y="4355428"/>
            <a:ext cx="611445" cy="1388105"/>
          </a:xfrm>
          <a:custGeom>
            <a:avLst/>
            <a:gdLst>
              <a:gd name="connsiteX0" fmla="*/ 2719461 w 3021293"/>
              <a:gd name="connsiteY0" fmla="*/ 6704648 h 6858952"/>
              <a:gd name="connsiteX1" fmla="*/ 2873800 w 3021293"/>
              <a:gd name="connsiteY1" fmla="*/ 6852099 h 6858952"/>
              <a:gd name="connsiteX2" fmla="*/ 3021251 w 3021293"/>
              <a:gd name="connsiteY2" fmla="*/ 6697760 h 6858952"/>
              <a:gd name="connsiteX3" fmla="*/ 2870322 w 3021293"/>
              <a:gd name="connsiteY3" fmla="*/ 6550269 h 6858952"/>
              <a:gd name="connsiteX4" fmla="*/ 2719461 w 3021293"/>
              <a:gd name="connsiteY4" fmla="*/ 6704501 h 6858952"/>
              <a:gd name="connsiteX5" fmla="*/ 305093 w 3021293"/>
              <a:gd name="connsiteY5" fmla="*/ 154232 h 6858952"/>
              <a:gd name="connsiteX6" fmla="*/ 154250 w 3021293"/>
              <a:gd name="connsiteY6" fmla="*/ 0 h 6858952"/>
              <a:gd name="connsiteX7" fmla="*/ 154232 w 3021293"/>
              <a:gd name="connsiteY7" fmla="*/ 0 h 6858952"/>
              <a:gd name="connsiteX8" fmla="*/ 3296 w 3021293"/>
              <a:gd name="connsiteY8" fmla="*/ 154141 h 6858952"/>
              <a:gd name="connsiteX9" fmla="*/ 3297 w 3021293"/>
              <a:gd name="connsiteY9" fmla="*/ 154232 h 6858952"/>
              <a:gd name="connsiteX10" fmla="*/ 154141 w 3021293"/>
              <a:gd name="connsiteY10" fmla="*/ 308462 h 6858952"/>
              <a:gd name="connsiteX11" fmla="*/ 154232 w 3021293"/>
              <a:gd name="connsiteY11" fmla="*/ 308463 h 6858952"/>
              <a:gd name="connsiteX12" fmla="*/ 305093 w 3021293"/>
              <a:gd name="connsiteY12" fmla="*/ 154598 h 6858952"/>
              <a:gd name="connsiteX13" fmla="*/ 305093 w 3021293"/>
              <a:gd name="connsiteY13" fmla="*/ 1079769 h 6858952"/>
              <a:gd name="connsiteX14" fmla="*/ 154232 w 3021293"/>
              <a:gd name="connsiteY14" fmla="*/ 925903 h 6858952"/>
              <a:gd name="connsiteX15" fmla="*/ 0 w 3021293"/>
              <a:gd name="connsiteY15" fmla="*/ 1080135 h 6858952"/>
              <a:gd name="connsiteX16" fmla="*/ 154232 w 3021293"/>
              <a:gd name="connsiteY16" fmla="*/ 1234367 h 6858952"/>
              <a:gd name="connsiteX17" fmla="*/ 305093 w 3021293"/>
              <a:gd name="connsiteY17" fmla="*/ 1080135 h 6858952"/>
              <a:gd name="connsiteX18" fmla="*/ 305093 w 3021293"/>
              <a:gd name="connsiteY18" fmla="*/ 2005379 h 6858952"/>
              <a:gd name="connsiteX19" fmla="*/ 154993 w 3021293"/>
              <a:gd name="connsiteY19" fmla="*/ 1850425 h 6858952"/>
              <a:gd name="connsiteX20" fmla="*/ 154232 w 3021293"/>
              <a:gd name="connsiteY20" fmla="*/ 1850415 h 6858952"/>
              <a:gd name="connsiteX21" fmla="*/ 37 w 3021293"/>
              <a:gd name="connsiteY21" fmla="*/ 2004610 h 6858952"/>
              <a:gd name="connsiteX22" fmla="*/ 154232 w 3021293"/>
              <a:gd name="connsiteY22" fmla="*/ 2158805 h 6858952"/>
              <a:gd name="connsiteX23" fmla="*/ 305093 w 3021293"/>
              <a:gd name="connsiteY23" fmla="*/ 2004940 h 6858952"/>
              <a:gd name="connsiteX24" fmla="*/ 305093 w 3021293"/>
              <a:gd name="connsiteY24" fmla="*/ 2930183 h 6858952"/>
              <a:gd name="connsiteX25" fmla="*/ 154547 w 3021293"/>
              <a:gd name="connsiteY25" fmla="*/ 2775662 h 6858952"/>
              <a:gd name="connsiteX26" fmla="*/ 154232 w 3021293"/>
              <a:gd name="connsiteY26" fmla="*/ 2775659 h 6858952"/>
              <a:gd name="connsiteX27" fmla="*/ 37 w 3021293"/>
              <a:gd name="connsiteY27" fmla="*/ 2929854 h 6858952"/>
              <a:gd name="connsiteX28" fmla="*/ 154232 w 3021293"/>
              <a:gd name="connsiteY28" fmla="*/ 3084049 h 6858952"/>
              <a:gd name="connsiteX29" fmla="*/ 305093 w 3021293"/>
              <a:gd name="connsiteY29" fmla="*/ 2930184 h 6858952"/>
              <a:gd name="connsiteX30" fmla="*/ 305093 w 3021293"/>
              <a:gd name="connsiteY30" fmla="*/ 3929283 h 6858952"/>
              <a:gd name="connsiteX31" fmla="*/ 154232 w 3021293"/>
              <a:gd name="connsiteY31" fmla="*/ 3775417 h 6858952"/>
              <a:gd name="connsiteX32" fmla="*/ 0 w 3021293"/>
              <a:gd name="connsiteY32" fmla="*/ 3929649 h 6858952"/>
              <a:gd name="connsiteX33" fmla="*/ 154232 w 3021293"/>
              <a:gd name="connsiteY33" fmla="*/ 4083881 h 6858952"/>
              <a:gd name="connsiteX34" fmla="*/ 305093 w 3021293"/>
              <a:gd name="connsiteY34" fmla="*/ 3930015 h 6858952"/>
              <a:gd name="connsiteX35" fmla="*/ 305093 w 3021293"/>
              <a:gd name="connsiteY35" fmla="*/ 4855186 h 6858952"/>
              <a:gd name="connsiteX36" fmla="*/ 154232 w 3021293"/>
              <a:gd name="connsiteY36" fmla="*/ 4701321 h 6858952"/>
              <a:gd name="connsiteX37" fmla="*/ 37 w 3021293"/>
              <a:gd name="connsiteY37" fmla="*/ 4855516 h 6858952"/>
              <a:gd name="connsiteX38" fmla="*/ 154232 w 3021293"/>
              <a:gd name="connsiteY38" fmla="*/ 5009711 h 6858952"/>
              <a:gd name="connsiteX39" fmla="*/ 305093 w 3021293"/>
              <a:gd name="connsiteY39" fmla="*/ 4855845 h 6858952"/>
              <a:gd name="connsiteX40" fmla="*/ 305093 w 3021293"/>
              <a:gd name="connsiteY40" fmla="*/ 5781089 h 6858952"/>
              <a:gd name="connsiteX41" fmla="*/ 154232 w 3021293"/>
              <a:gd name="connsiteY41" fmla="*/ 5627224 h 6858952"/>
              <a:gd name="connsiteX42" fmla="*/ 37 w 3021293"/>
              <a:gd name="connsiteY42" fmla="*/ 5781419 h 6858952"/>
              <a:gd name="connsiteX43" fmla="*/ 154232 w 3021293"/>
              <a:gd name="connsiteY43" fmla="*/ 5935614 h 6858952"/>
              <a:gd name="connsiteX44" fmla="*/ 305093 w 3021293"/>
              <a:gd name="connsiteY44" fmla="*/ 5781748 h 6858952"/>
              <a:gd name="connsiteX45" fmla="*/ 305093 w 3021293"/>
              <a:gd name="connsiteY45" fmla="*/ 6706992 h 6858952"/>
              <a:gd name="connsiteX46" fmla="*/ 156789 w 3021293"/>
              <a:gd name="connsiteY46" fmla="*/ 6550318 h 6858952"/>
              <a:gd name="connsiteX47" fmla="*/ 154232 w 3021293"/>
              <a:gd name="connsiteY47" fmla="*/ 6550269 h 6858952"/>
              <a:gd name="connsiteX48" fmla="*/ 37 w 3021293"/>
              <a:gd name="connsiteY48" fmla="*/ 6704464 h 6858952"/>
              <a:gd name="connsiteX49" fmla="*/ 154232 w 3021293"/>
              <a:gd name="connsiteY49" fmla="*/ 6858659 h 6858952"/>
              <a:gd name="connsiteX50" fmla="*/ 305093 w 3021293"/>
              <a:gd name="connsiteY50" fmla="*/ 6704794 h 6858952"/>
              <a:gd name="connsiteX51" fmla="*/ 1210481 w 3021293"/>
              <a:gd name="connsiteY51" fmla="*/ 154525 h 6858952"/>
              <a:gd name="connsiteX52" fmla="*/ 1062908 w 3021293"/>
              <a:gd name="connsiteY52" fmla="*/ 302 h 6858952"/>
              <a:gd name="connsiteX53" fmla="*/ 908685 w 3021293"/>
              <a:gd name="connsiteY53" fmla="*/ 147874 h 6858952"/>
              <a:gd name="connsiteX54" fmla="*/ 908685 w 3021293"/>
              <a:gd name="connsiteY54" fmla="*/ 154525 h 6858952"/>
              <a:gd name="connsiteX55" fmla="*/ 1056258 w 3021293"/>
              <a:gd name="connsiteY55" fmla="*/ 308748 h 6858952"/>
              <a:gd name="connsiteX56" fmla="*/ 1210481 w 3021293"/>
              <a:gd name="connsiteY56" fmla="*/ 161175 h 6858952"/>
              <a:gd name="connsiteX57" fmla="*/ 1210481 w 3021293"/>
              <a:gd name="connsiteY57" fmla="*/ 154525 h 6858952"/>
              <a:gd name="connsiteX58" fmla="*/ 1210481 w 3021293"/>
              <a:gd name="connsiteY58" fmla="*/ 1079695 h 6858952"/>
              <a:gd name="connsiteX59" fmla="*/ 1056285 w 3021293"/>
              <a:gd name="connsiteY59" fmla="*/ 932094 h 6858952"/>
              <a:gd name="connsiteX60" fmla="*/ 908684 w 3021293"/>
              <a:gd name="connsiteY60" fmla="*/ 1086290 h 6858952"/>
              <a:gd name="connsiteX61" fmla="*/ 1059620 w 3021293"/>
              <a:gd name="connsiteY61" fmla="*/ 1233927 h 6858952"/>
              <a:gd name="connsiteX62" fmla="*/ 1210481 w 3021293"/>
              <a:gd name="connsiteY62" fmla="*/ 1079695 h 6858952"/>
              <a:gd name="connsiteX63" fmla="*/ 1210481 w 3021293"/>
              <a:gd name="connsiteY63" fmla="*/ 2004939 h 6858952"/>
              <a:gd name="connsiteX64" fmla="*/ 1056644 w 3021293"/>
              <a:gd name="connsiteY64" fmla="*/ 1856964 h 6858952"/>
              <a:gd name="connsiteX65" fmla="*/ 908669 w 3021293"/>
              <a:gd name="connsiteY65" fmla="*/ 2010801 h 6858952"/>
              <a:gd name="connsiteX66" fmla="*/ 1059619 w 3021293"/>
              <a:gd name="connsiteY66" fmla="*/ 2158805 h 6858952"/>
              <a:gd name="connsiteX67" fmla="*/ 1210481 w 3021293"/>
              <a:gd name="connsiteY67" fmla="*/ 2004939 h 6858952"/>
              <a:gd name="connsiteX68" fmla="*/ 1210481 w 3021293"/>
              <a:gd name="connsiteY68" fmla="*/ 2930183 h 6858952"/>
              <a:gd name="connsiteX69" fmla="*/ 1056644 w 3021293"/>
              <a:gd name="connsiteY69" fmla="*/ 2782208 h 6858952"/>
              <a:gd name="connsiteX70" fmla="*/ 908669 w 3021293"/>
              <a:gd name="connsiteY70" fmla="*/ 2936045 h 6858952"/>
              <a:gd name="connsiteX71" fmla="*/ 1059619 w 3021293"/>
              <a:gd name="connsiteY71" fmla="*/ 3084049 h 6858952"/>
              <a:gd name="connsiteX72" fmla="*/ 1210481 w 3021293"/>
              <a:gd name="connsiteY72" fmla="*/ 2930184 h 6858952"/>
              <a:gd name="connsiteX73" fmla="*/ 1210481 w 3021293"/>
              <a:gd name="connsiteY73" fmla="*/ 3929283 h 6858952"/>
              <a:gd name="connsiteX74" fmla="*/ 1056644 w 3021293"/>
              <a:gd name="connsiteY74" fmla="*/ 3781307 h 6858952"/>
              <a:gd name="connsiteX75" fmla="*/ 908669 w 3021293"/>
              <a:gd name="connsiteY75" fmla="*/ 3935144 h 6858952"/>
              <a:gd name="connsiteX76" fmla="*/ 1059619 w 3021293"/>
              <a:gd name="connsiteY76" fmla="*/ 4083148 h 6858952"/>
              <a:gd name="connsiteX77" fmla="*/ 1210481 w 3021293"/>
              <a:gd name="connsiteY77" fmla="*/ 3929283 h 6858952"/>
              <a:gd name="connsiteX78" fmla="*/ 1210481 w 3021293"/>
              <a:gd name="connsiteY78" fmla="*/ 4854453 h 6858952"/>
              <a:gd name="connsiteX79" fmla="*/ 1056644 w 3021293"/>
              <a:gd name="connsiteY79" fmla="*/ 4706478 h 6858952"/>
              <a:gd name="connsiteX80" fmla="*/ 908669 w 3021293"/>
              <a:gd name="connsiteY80" fmla="*/ 4860314 h 6858952"/>
              <a:gd name="connsiteX81" fmla="*/ 1059619 w 3021293"/>
              <a:gd name="connsiteY81" fmla="*/ 5008318 h 6858952"/>
              <a:gd name="connsiteX82" fmla="*/ 1210481 w 3021293"/>
              <a:gd name="connsiteY82" fmla="*/ 4854453 h 6858952"/>
              <a:gd name="connsiteX83" fmla="*/ 1210481 w 3021293"/>
              <a:gd name="connsiteY83" fmla="*/ 5779697 h 6858952"/>
              <a:gd name="connsiteX84" fmla="*/ 1056644 w 3021293"/>
              <a:gd name="connsiteY84" fmla="*/ 5631722 h 6858952"/>
              <a:gd name="connsiteX85" fmla="*/ 908669 w 3021293"/>
              <a:gd name="connsiteY85" fmla="*/ 5785559 h 6858952"/>
              <a:gd name="connsiteX86" fmla="*/ 1059619 w 3021293"/>
              <a:gd name="connsiteY86" fmla="*/ 5933562 h 6858952"/>
              <a:gd name="connsiteX87" fmla="*/ 1210481 w 3021293"/>
              <a:gd name="connsiteY87" fmla="*/ 5779697 h 6858952"/>
              <a:gd name="connsiteX88" fmla="*/ 1210481 w 3021293"/>
              <a:gd name="connsiteY88" fmla="*/ 6704941 h 6858952"/>
              <a:gd name="connsiteX89" fmla="*/ 1056644 w 3021293"/>
              <a:gd name="connsiteY89" fmla="*/ 6556965 h 6858952"/>
              <a:gd name="connsiteX90" fmla="*/ 908669 w 3021293"/>
              <a:gd name="connsiteY90" fmla="*/ 6710802 h 6858952"/>
              <a:gd name="connsiteX91" fmla="*/ 1059619 w 3021293"/>
              <a:gd name="connsiteY91" fmla="*/ 6858806 h 6858952"/>
              <a:gd name="connsiteX92" fmla="*/ 1210481 w 3021293"/>
              <a:gd name="connsiteY92" fmla="*/ 6704941 h 6858952"/>
              <a:gd name="connsiteX93" fmla="*/ 2115869 w 3021293"/>
              <a:gd name="connsiteY93" fmla="*/ 154671 h 6858952"/>
              <a:gd name="connsiteX94" fmla="*/ 1968296 w 3021293"/>
              <a:gd name="connsiteY94" fmla="*/ 448 h 6858952"/>
              <a:gd name="connsiteX95" fmla="*/ 1814073 w 3021293"/>
              <a:gd name="connsiteY95" fmla="*/ 148021 h 6858952"/>
              <a:gd name="connsiteX96" fmla="*/ 1814073 w 3021293"/>
              <a:gd name="connsiteY96" fmla="*/ 154671 h 6858952"/>
              <a:gd name="connsiteX97" fmla="*/ 1961645 w 3021293"/>
              <a:gd name="connsiteY97" fmla="*/ 308895 h 6858952"/>
              <a:gd name="connsiteX98" fmla="*/ 2115869 w 3021293"/>
              <a:gd name="connsiteY98" fmla="*/ 161322 h 6858952"/>
              <a:gd name="connsiteX99" fmla="*/ 2115869 w 3021293"/>
              <a:gd name="connsiteY99" fmla="*/ 154671 h 6858952"/>
              <a:gd name="connsiteX100" fmla="*/ 2115869 w 3021293"/>
              <a:gd name="connsiteY100" fmla="*/ 1079842 h 6858952"/>
              <a:gd name="connsiteX101" fmla="*/ 1961673 w 3021293"/>
              <a:gd name="connsiteY101" fmla="*/ 932241 h 6858952"/>
              <a:gd name="connsiteX102" fmla="*/ 1814072 w 3021293"/>
              <a:gd name="connsiteY102" fmla="*/ 1086436 h 6858952"/>
              <a:gd name="connsiteX103" fmla="*/ 1964934 w 3021293"/>
              <a:gd name="connsiteY103" fmla="*/ 1234074 h 6858952"/>
              <a:gd name="connsiteX104" fmla="*/ 2115869 w 3021293"/>
              <a:gd name="connsiteY104" fmla="*/ 1079842 h 6858952"/>
              <a:gd name="connsiteX105" fmla="*/ 2115869 w 3021293"/>
              <a:gd name="connsiteY105" fmla="*/ 2005086 h 6858952"/>
              <a:gd name="connsiteX106" fmla="*/ 1962032 w 3021293"/>
              <a:gd name="connsiteY106" fmla="*/ 1857110 h 6858952"/>
              <a:gd name="connsiteX107" fmla="*/ 1814056 w 3021293"/>
              <a:gd name="connsiteY107" fmla="*/ 2010947 h 6858952"/>
              <a:gd name="connsiteX108" fmla="*/ 1964934 w 3021293"/>
              <a:gd name="connsiteY108" fmla="*/ 2158951 h 6858952"/>
              <a:gd name="connsiteX109" fmla="*/ 2115869 w 3021293"/>
              <a:gd name="connsiteY109" fmla="*/ 2005086 h 6858952"/>
              <a:gd name="connsiteX110" fmla="*/ 2115869 w 3021293"/>
              <a:gd name="connsiteY110" fmla="*/ 2930330 h 6858952"/>
              <a:gd name="connsiteX111" fmla="*/ 1962032 w 3021293"/>
              <a:gd name="connsiteY111" fmla="*/ 2782354 h 6858952"/>
              <a:gd name="connsiteX112" fmla="*/ 1814056 w 3021293"/>
              <a:gd name="connsiteY112" fmla="*/ 2936191 h 6858952"/>
              <a:gd name="connsiteX113" fmla="*/ 1964934 w 3021293"/>
              <a:gd name="connsiteY113" fmla="*/ 3084195 h 6858952"/>
              <a:gd name="connsiteX114" fmla="*/ 2115869 w 3021293"/>
              <a:gd name="connsiteY114" fmla="*/ 2930330 h 6858952"/>
              <a:gd name="connsiteX115" fmla="*/ 2115869 w 3021293"/>
              <a:gd name="connsiteY115" fmla="*/ 3929429 h 6858952"/>
              <a:gd name="connsiteX116" fmla="*/ 1962032 w 3021293"/>
              <a:gd name="connsiteY116" fmla="*/ 3781454 h 6858952"/>
              <a:gd name="connsiteX117" fmla="*/ 1814056 w 3021293"/>
              <a:gd name="connsiteY117" fmla="*/ 3935290 h 6858952"/>
              <a:gd name="connsiteX118" fmla="*/ 1964934 w 3021293"/>
              <a:gd name="connsiteY118" fmla="*/ 4083294 h 6858952"/>
              <a:gd name="connsiteX119" fmla="*/ 2115869 w 3021293"/>
              <a:gd name="connsiteY119" fmla="*/ 3929429 h 6858952"/>
              <a:gd name="connsiteX120" fmla="*/ 2115869 w 3021293"/>
              <a:gd name="connsiteY120" fmla="*/ 4854600 h 6858952"/>
              <a:gd name="connsiteX121" fmla="*/ 1962032 w 3021293"/>
              <a:gd name="connsiteY121" fmla="*/ 4706624 h 6858952"/>
              <a:gd name="connsiteX122" fmla="*/ 1814056 w 3021293"/>
              <a:gd name="connsiteY122" fmla="*/ 4860461 h 6858952"/>
              <a:gd name="connsiteX123" fmla="*/ 1964934 w 3021293"/>
              <a:gd name="connsiteY123" fmla="*/ 5008465 h 6858952"/>
              <a:gd name="connsiteX124" fmla="*/ 2115869 w 3021293"/>
              <a:gd name="connsiteY124" fmla="*/ 4854600 h 6858952"/>
              <a:gd name="connsiteX125" fmla="*/ 2115869 w 3021293"/>
              <a:gd name="connsiteY125" fmla="*/ 5779843 h 6858952"/>
              <a:gd name="connsiteX126" fmla="*/ 1962032 w 3021293"/>
              <a:gd name="connsiteY126" fmla="*/ 5631868 h 6858952"/>
              <a:gd name="connsiteX127" fmla="*/ 1814056 w 3021293"/>
              <a:gd name="connsiteY127" fmla="*/ 5785705 h 6858952"/>
              <a:gd name="connsiteX128" fmla="*/ 1964934 w 3021293"/>
              <a:gd name="connsiteY128" fmla="*/ 5933709 h 6858952"/>
              <a:gd name="connsiteX129" fmla="*/ 2115869 w 3021293"/>
              <a:gd name="connsiteY129" fmla="*/ 5779843 h 6858952"/>
              <a:gd name="connsiteX130" fmla="*/ 2115869 w 3021293"/>
              <a:gd name="connsiteY130" fmla="*/ 6705087 h 6858952"/>
              <a:gd name="connsiteX131" fmla="*/ 1962032 w 3021293"/>
              <a:gd name="connsiteY131" fmla="*/ 6557112 h 6858952"/>
              <a:gd name="connsiteX132" fmla="*/ 1814056 w 3021293"/>
              <a:gd name="connsiteY132" fmla="*/ 6710949 h 6858952"/>
              <a:gd name="connsiteX133" fmla="*/ 1964934 w 3021293"/>
              <a:gd name="connsiteY133" fmla="*/ 6858953 h 6858952"/>
              <a:gd name="connsiteX134" fmla="*/ 2115869 w 3021293"/>
              <a:gd name="connsiteY134" fmla="*/ 6705087 h 6858952"/>
              <a:gd name="connsiteX135" fmla="*/ 3021257 w 3021293"/>
              <a:gd name="connsiteY135" fmla="*/ 154818 h 6858952"/>
              <a:gd name="connsiteX136" fmla="*/ 2873684 w 3021293"/>
              <a:gd name="connsiteY136" fmla="*/ 595 h 6858952"/>
              <a:gd name="connsiteX137" fmla="*/ 2719461 w 3021293"/>
              <a:gd name="connsiteY137" fmla="*/ 148167 h 6858952"/>
              <a:gd name="connsiteX138" fmla="*/ 2719461 w 3021293"/>
              <a:gd name="connsiteY138" fmla="*/ 154818 h 6858952"/>
              <a:gd name="connsiteX139" fmla="*/ 2867033 w 3021293"/>
              <a:gd name="connsiteY139" fmla="*/ 309041 h 6858952"/>
              <a:gd name="connsiteX140" fmla="*/ 3021257 w 3021293"/>
              <a:gd name="connsiteY140" fmla="*/ 161468 h 6858952"/>
              <a:gd name="connsiteX141" fmla="*/ 3021257 w 3021293"/>
              <a:gd name="connsiteY141" fmla="*/ 154818 h 6858952"/>
              <a:gd name="connsiteX142" fmla="*/ 3021257 w 3021293"/>
              <a:gd name="connsiteY142" fmla="*/ 1079988 h 6858952"/>
              <a:gd name="connsiteX143" fmla="*/ 2867061 w 3021293"/>
              <a:gd name="connsiteY143" fmla="*/ 932387 h 6858952"/>
              <a:gd name="connsiteX144" fmla="*/ 2719459 w 3021293"/>
              <a:gd name="connsiteY144" fmla="*/ 1086583 h 6858952"/>
              <a:gd name="connsiteX145" fmla="*/ 2870322 w 3021293"/>
              <a:gd name="connsiteY145" fmla="*/ 1234220 h 6858952"/>
              <a:gd name="connsiteX146" fmla="*/ 3021257 w 3021293"/>
              <a:gd name="connsiteY146" fmla="*/ 1079988 h 6858952"/>
              <a:gd name="connsiteX147" fmla="*/ 3021257 w 3021293"/>
              <a:gd name="connsiteY147" fmla="*/ 2005232 h 6858952"/>
              <a:gd name="connsiteX148" fmla="*/ 2867420 w 3021293"/>
              <a:gd name="connsiteY148" fmla="*/ 1857257 h 6858952"/>
              <a:gd name="connsiteX149" fmla="*/ 2719444 w 3021293"/>
              <a:gd name="connsiteY149" fmla="*/ 2011094 h 6858952"/>
              <a:gd name="connsiteX150" fmla="*/ 2870322 w 3021293"/>
              <a:gd name="connsiteY150" fmla="*/ 2159098 h 6858952"/>
              <a:gd name="connsiteX151" fmla="*/ 3021257 w 3021293"/>
              <a:gd name="connsiteY151" fmla="*/ 2005232 h 6858952"/>
              <a:gd name="connsiteX152" fmla="*/ 3021257 w 3021293"/>
              <a:gd name="connsiteY152" fmla="*/ 2930476 h 6858952"/>
              <a:gd name="connsiteX153" fmla="*/ 2867420 w 3021293"/>
              <a:gd name="connsiteY153" fmla="*/ 2782501 h 6858952"/>
              <a:gd name="connsiteX154" fmla="*/ 2719444 w 3021293"/>
              <a:gd name="connsiteY154" fmla="*/ 2936338 h 6858952"/>
              <a:gd name="connsiteX155" fmla="*/ 2870322 w 3021293"/>
              <a:gd name="connsiteY155" fmla="*/ 3084342 h 6858952"/>
              <a:gd name="connsiteX156" fmla="*/ 3021257 w 3021293"/>
              <a:gd name="connsiteY156" fmla="*/ 2930476 h 6858952"/>
              <a:gd name="connsiteX157" fmla="*/ 3021257 w 3021293"/>
              <a:gd name="connsiteY157" fmla="*/ 3929576 h 6858952"/>
              <a:gd name="connsiteX158" fmla="*/ 2867420 w 3021293"/>
              <a:gd name="connsiteY158" fmla="*/ 3781600 h 6858952"/>
              <a:gd name="connsiteX159" fmla="*/ 2719444 w 3021293"/>
              <a:gd name="connsiteY159" fmla="*/ 3935437 h 6858952"/>
              <a:gd name="connsiteX160" fmla="*/ 2870322 w 3021293"/>
              <a:gd name="connsiteY160" fmla="*/ 4083441 h 6858952"/>
              <a:gd name="connsiteX161" fmla="*/ 3021257 w 3021293"/>
              <a:gd name="connsiteY161" fmla="*/ 3929576 h 6858952"/>
              <a:gd name="connsiteX162" fmla="*/ 3021257 w 3021293"/>
              <a:gd name="connsiteY162" fmla="*/ 4854746 h 6858952"/>
              <a:gd name="connsiteX163" fmla="*/ 2867420 w 3021293"/>
              <a:gd name="connsiteY163" fmla="*/ 4706771 h 6858952"/>
              <a:gd name="connsiteX164" fmla="*/ 2719444 w 3021293"/>
              <a:gd name="connsiteY164" fmla="*/ 4860608 h 6858952"/>
              <a:gd name="connsiteX165" fmla="*/ 2870322 w 3021293"/>
              <a:gd name="connsiteY165" fmla="*/ 5008612 h 6858952"/>
              <a:gd name="connsiteX166" fmla="*/ 3021257 w 3021293"/>
              <a:gd name="connsiteY166" fmla="*/ 4854746 h 6858952"/>
              <a:gd name="connsiteX167" fmla="*/ 3021257 w 3021293"/>
              <a:gd name="connsiteY167" fmla="*/ 5779990 h 6858952"/>
              <a:gd name="connsiteX168" fmla="*/ 2867420 w 3021293"/>
              <a:gd name="connsiteY168" fmla="*/ 5632015 h 6858952"/>
              <a:gd name="connsiteX169" fmla="*/ 2719444 w 3021293"/>
              <a:gd name="connsiteY169" fmla="*/ 5785851 h 6858952"/>
              <a:gd name="connsiteX170" fmla="*/ 2870322 w 3021293"/>
              <a:gd name="connsiteY170" fmla="*/ 5933855 h 6858952"/>
              <a:gd name="connsiteX171" fmla="*/ 3021257 w 3021293"/>
              <a:gd name="connsiteY171" fmla="*/ 5779990 h 6858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3021293" h="6858952">
                <a:moveTo>
                  <a:pt x="2719461" y="6704648"/>
                </a:moveTo>
                <a:cubicBezTo>
                  <a:pt x="2721363" y="6787985"/>
                  <a:pt x="2790462" y="6854001"/>
                  <a:pt x="2873800" y="6852099"/>
                </a:cubicBezTo>
                <a:cubicBezTo>
                  <a:pt x="2957137" y="6850198"/>
                  <a:pt x="3023153" y="6781098"/>
                  <a:pt x="3021251" y="6697760"/>
                </a:cubicBezTo>
                <a:cubicBezTo>
                  <a:pt x="3019380" y="6615752"/>
                  <a:pt x="2952352" y="6550251"/>
                  <a:pt x="2870322" y="6550269"/>
                </a:cubicBezTo>
                <a:cubicBezTo>
                  <a:pt x="2786088" y="6551235"/>
                  <a:pt x="2718565" y="6620266"/>
                  <a:pt x="2719461" y="6704501"/>
                </a:cubicBezTo>
                <a:moveTo>
                  <a:pt x="305093" y="154232"/>
                </a:moveTo>
                <a:cubicBezTo>
                  <a:pt x="306029" y="69988"/>
                  <a:pt x="238494" y="936"/>
                  <a:pt x="154250" y="0"/>
                </a:cubicBezTo>
                <a:cubicBezTo>
                  <a:pt x="154244" y="0"/>
                  <a:pt x="154238" y="0"/>
                  <a:pt x="154232" y="0"/>
                </a:cubicBezTo>
                <a:cubicBezTo>
                  <a:pt x="69987" y="885"/>
                  <a:pt x="2411" y="69896"/>
                  <a:pt x="3296" y="154141"/>
                </a:cubicBezTo>
                <a:cubicBezTo>
                  <a:pt x="3296" y="154171"/>
                  <a:pt x="3297" y="154201"/>
                  <a:pt x="3297" y="154232"/>
                </a:cubicBezTo>
                <a:cubicBezTo>
                  <a:pt x="2362" y="238476"/>
                  <a:pt x="69897" y="307527"/>
                  <a:pt x="154141" y="308462"/>
                </a:cubicBezTo>
                <a:cubicBezTo>
                  <a:pt x="154171" y="308463"/>
                  <a:pt x="154201" y="308463"/>
                  <a:pt x="154232" y="308463"/>
                </a:cubicBezTo>
                <a:cubicBezTo>
                  <a:pt x="238339" y="307537"/>
                  <a:pt x="305825" y="238707"/>
                  <a:pt x="305093" y="154598"/>
                </a:cubicBezTo>
                <a:moveTo>
                  <a:pt x="305093" y="1079769"/>
                </a:moveTo>
                <a:cubicBezTo>
                  <a:pt x="305785" y="995676"/>
                  <a:pt x="238321" y="926869"/>
                  <a:pt x="154232" y="925903"/>
                </a:cubicBezTo>
                <a:cubicBezTo>
                  <a:pt x="69052" y="925903"/>
                  <a:pt x="0" y="994955"/>
                  <a:pt x="0" y="1080135"/>
                </a:cubicBezTo>
                <a:cubicBezTo>
                  <a:pt x="0" y="1165315"/>
                  <a:pt x="69052" y="1234367"/>
                  <a:pt x="154232" y="1234367"/>
                </a:cubicBezTo>
                <a:cubicBezTo>
                  <a:pt x="238466" y="1233401"/>
                  <a:pt x="305988" y="1164370"/>
                  <a:pt x="305093" y="1080135"/>
                </a:cubicBezTo>
                <a:moveTo>
                  <a:pt x="305093" y="2005379"/>
                </a:moveTo>
                <a:cubicBezTo>
                  <a:pt x="306433" y="1921141"/>
                  <a:pt x="239231" y="1851765"/>
                  <a:pt x="154993" y="1850425"/>
                </a:cubicBezTo>
                <a:cubicBezTo>
                  <a:pt x="154739" y="1850421"/>
                  <a:pt x="154485" y="1850417"/>
                  <a:pt x="154232" y="1850415"/>
                </a:cubicBezTo>
                <a:cubicBezTo>
                  <a:pt x="69072" y="1850415"/>
                  <a:pt x="37" y="1919450"/>
                  <a:pt x="37" y="2004610"/>
                </a:cubicBezTo>
                <a:cubicBezTo>
                  <a:pt x="37" y="2089769"/>
                  <a:pt x="69072" y="2158805"/>
                  <a:pt x="154232" y="2158805"/>
                </a:cubicBezTo>
                <a:cubicBezTo>
                  <a:pt x="238339" y="2157879"/>
                  <a:pt x="305825" y="2089048"/>
                  <a:pt x="305093" y="2004940"/>
                </a:cubicBezTo>
                <a:moveTo>
                  <a:pt x="305093" y="2930183"/>
                </a:moveTo>
                <a:cubicBezTo>
                  <a:pt x="306191" y="2845941"/>
                  <a:pt x="238789" y="2776760"/>
                  <a:pt x="154547" y="2775662"/>
                </a:cubicBezTo>
                <a:cubicBezTo>
                  <a:pt x="154442" y="2775661"/>
                  <a:pt x="154337" y="2775660"/>
                  <a:pt x="154232" y="2775659"/>
                </a:cubicBezTo>
                <a:cubicBezTo>
                  <a:pt x="69072" y="2775659"/>
                  <a:pt x="37" y="2844694"/>
                  <a:pt x="37" y="2929854"/>
                </a:cubicBezTo>
                <a:cubicBezTo>
                  <a:pt x="37" y="3015013"/>
                  <a:pt x="69072" y="3084049"/>
                  <a:pt x="154232" y="3084049"/>
                </a:cubicBezTo>
                <a:cubicBezTo>
                  <a:pt x="238339" y="3083123"/>
                  <a:pt x="305825" y="3014292"/>
                  <a:pt x="305093" y="2930184"/>
                </a:cubicBezTo>
                <a:moveTo>
                  <a:pt x="305093" y="3929283"/>
                </a:moveTo>
                <a:cubicBezTo>
                  <a:pt x="305785" y="3845190"/>
                  <a:pt x="238321" y="3776383"/>
                  <a:pt x="154232" y="3775417"/>
                </a:cubicBezTo>
                <a:cubicBezTo>
                  <a:pt x="69052" y="3775417"/>
                  <a:pt x="0" y="3844469"/>
                  <a:pt x="0" y="3929649"/>
                </a:cubicBezTo>
                <a:cubicBezTo>
                  <a:pt x="0" y="4014829"/>
                  <a:pt x="69052" y="4083881"/>
                  <a:pt x="154232" y="4083881"/>
                </a:cubicBezTo>
                <a:cubicBezTo>
                  <a:pt x="238321" y="4082915"/>
                  <a:pt x="305785" y="4014108"/>
                  <a:pt x="305093" y="3930015"/>
                </a:cubicBezTo>
                <a:moveTo>
                  <a:pt x="305093" y="4855186"/>
                </a:moveTo>
                <a:cubicBezTo>
                  <a:pt x="305825" y="4771077"/>
                  <a:pt x="238339" y="4702247"/>
                  <a:pt x="154232" y="4701321"/>
                </a:cubicBezTo>
                <a:cubicBezTo>
                  <a:pt x="69072" y="4701321"/>
                  <a:pt x="37" y="4770356"/>
                  <a:pt x="37" y="4855516"/>
                </a:cubicBezTo>
                <a:cubicBezTo>
                  <a:pt x="37" y="4940675"/>
                  <a:pt x="69072" y="5009711"/>
                  <a:pt x="154232" y="5009711"/>
                </a:cubicBezTo>
                <a:cubicBezTo>
                  <a:pt x="238321" y="5008745"/>
                  <a:pt x="305785" y="4939938"/>
                  <a:pt x="305093" y="4855845"/>
                </a:cubicBezTo>
                <a:moveTo>
                  <a:pt x="305093" y="5781089"/>
                </a:moveTo>
                <a:cubicBezTo>
                  <a:pt x="305825" y="5696980"/>
                  <a:pt x="238339" y="5628150"/>
                  <a:pt x="154232" y="5627224"/>
                </a:cubicBezTo>
                <a:cubicBezTo>
                  <a:pt x="69072" y="5627224"/>
                  <a:pt x="37" y="5696259"/>
                  <a:pt x="37" y="5781419"/>
                </a:cubicBezTo>
                <a:cubicBezTo>
                  <a:pt x="37" y="5866578"/>
                  <a:pt x="69072" y="5935614"/>
                  <a:pt x="154232" y="5935614"/>
                </a:cubicBezTo>
                <a:cubicBezTo>
                  <a:pt x="238339" y="5934688"/>
                  <a:pt x="305825" y="5865857"/>
                  <a:pt x="305093" y="5781748"/>
                </a:cubicBezTo>
                <a:moveTo>
                  <a:pt x="305093" y="6706992"/>
                </a:moveTo>
                <a:cubicBezTo>
                  <a:pt x="307404" y="6622775"/>
                  <a:pt x="241006" y="6552630"/>
                  <a:pt x="156789" y="6550318"/>
                </a:cubicBezTo>
                <a:cubicBezTo>
                  <a:pt x="155937" y="6550295"/>
                  <a:pt x="155084" y="6550278"/>
                  <a:pt x="154232" y="6550269"/>
                </a:cubicBezTo>
                <a:cubicBezTo>
                  <a:pt x="69072" y="6550269"/>
                  <a:pt x="37" y="6619305"/>
                  <a:pt x="37" y="6704464"/>
                </a:cubicBezTo>
                <a:cubicBezTo>
                  <a:pt x="37" y="6789624"/>
                  <a:pt x="69072" y="6858659"/>
                  <a:pt x="154232" y="6858659"/>
                </a:cubicBezTo>
                <a:cubicBezTo>
                  <a:pt x="238339" y="6857733"/>
                  <a:pt x="305825" y="6788903"/>
                  <a:pt x="305093" y="6704794"/>
                </a:cubicBezTo>
                <a:moveTo>
                  <a:pt x="1210481" y="154525"/>
                </a:moveTo>
                <a:cubicBezTo>
                  <a:pt x="1212317" y="71186"/>
                  <a:pt x="1146247" y="2138"/>
                  <a:pt x="1062908" y="302"/>
                </a:cubicBezTo>
                <a:cubicBezTo>
                  <a:pt x="979570" y="-1535"/>
                  <a:pt x="910521" y="64536"/>
                  <a:pt x="908685" y="147874"/>
                </a:cubicBezTo>
                <a:cubicBezTo>
                  <a:pt x="908636" y="150091"/>
                  <a:pt x="908636" y="152308"/>
                  <a:pt x="908685" y="154525"/>
                </a:cubicBezTo>
                <a:cubicBezTo>
                  <a:pt x="906848" y="237863"/>
                  <a:pt x="972919" y="306912"/>
                  <a:pt x="1056258" y="308748"/>
                </a:cubicBezTo>
                <a:cubicBezTo>
                  <a:pt x="1139596" y="310585"/>
                  <a:pt x="1208644" y="244514"/>
                  <a:pt x="1210481" y="161175"/>
                </a:cubicBezTo>
                <a:cubicBezTo>
                  <a:pt x="1210530" y="158959"/>
                  <a:pt x="1210530" y="156741"/>
                  <a:pt x="1210481" y="154525"/>
                </a:cubicBezTo>
                <a:moveTo>
                  <a:pt x="1210481" y="1079695"/>
                </a:moveTo>
                <a:cubicBezTo>
                  <a:pt x="1208660" y="996356"/>
                  <a:pt x="1139624" y="930273"/>
                  <a:pt x="1056285" y="932094"/>
                </a:cubicBezTo>
                <a:cubicBezTo>
                  <a:pt x="972946" y="933915"/>
                  <a:pt x="906863" y="1002951"/>
                  <a:pt x="908684" y="1086290"/>
                </a:cubicBezTo>
                <a:cubicBezTo>
                  <a:pt x="910477" y="1168359"/>
                  <a:pt x="977531" y="1233948"/>
                  <a:pt x="1059620" y="1233927"/>
                </a:cubicBezTo>
                <a:cubicBezTo>
                  <a:pt x="1143854" y="1232961"/>
                  <a:pt x="1211376" y="1163930"/>
                  <a:pt x="1210481" y="1079695"/>
                </a:cubicBezTo>
                <a:moveTo>
                  <a:pt x="1210481" y="2004939"/>
                </a:moveTo>
                <a:cubicBezTo>
                  <a:pt x="1208862" y="1921596"/>
                  <a:pt x="1139987" y="1855345"/>
                  <a:pt x="1056644" y="1856964"/>
                </a:cubicBezTo>
                <a:cubicBezTo>
                  <a:pt x="973301" y="1858583"/>
                  <a:pt x="907050" y="1927458"/>
                  <a:pt x="908669" y="2010801"/>
                </a:cubicBezTo>
                <a:cubicBezTo>
                  <a:pt x="910265" y="2093019"/>
                  <a:pt x="977386" y="2158829"/>
                  <a:pt x="1059619" y="2158805"/>
                </a:cubicBezTo>
                <a:cubicBezTo>
                  <a:pt x="1143726" y="2157879"/>
                  <a:pt x="1211213" y="2089048"/>
                  <a:pt x="1210481" y="2004939"/>
                </a:cubicBezTo>
                <a:moveTo>
                  <a:pt x="1210481" y="2930183"/>
                </a:moveTo>
                <a:cubicBezTo>
                  <a:pt x="1208862" y="2846840"/>
                  <a:pt x="1139987" y="2780589"/>
                  <a:pt x="1056644" y="2782208"/>
                </a:cubicBezTo>
                <a:cubicBezTo>
                  <a:pt x="973301" y="2783827"/>
                  <a:pt x="907050" y="2852702"/>
                  <a:pt x="908669" y="2936045"/>
                </a:cubicBezTo>
                <a:cubicBezTo>
                  <a:pt x="910265" y="3018264"/>
                  <a:pt x="977386" y="3084073"/>
                  <a:pt x="1059619" y="3084049"/>
                </a:cubicBezTo>
                <a:cubicBezTo>
                  <a:pt x="1143726" y="3083123"/>
                  <a:pt x="1211213" y="3014292"/>
                  <a:pt x="1210481" y="2930184"/>
                </a:cubicBezTo>
                <a:moveTo>
                  <a:pt x="1210481" y="3929283"/>
                </a:moveTo>
                <a:cubicBezTo>
                  <a:pt x="1208862" y="3845939"/>
                  <a:pt x="1139987" y="3779688"/>
                  <a:pt x="1056644" y="3781307"/>
                </a:cubicBezTo>
                <a:cubicBezTo>
                  <a:pt x="973301" y="3782926"/>
                  <a:pt x="907050" y="3851801"/>
                  <a:pt x="908669" y="3935144"/>
                </a:cubicBezTo>
                <a:cubicBezTo>
                  <a:pt x="910265" y="4017363"/>
                  <a:pt x="977386" y="4083172"/>
                  <a:pt x="1059619" y="4083148"/>
                </a:cubicBezTo>
                <a:cubicBezTo>
                  <a:pt x="1143709" y="4082182"/>
                  <a:pt x="1211173" y="4013375"/>
                  <a:pt x="1210481" y="3929283"/>
                </a:cubicBezTo>
                <a:moveTo>
                  <a:pt x="1210481" y="4854453"/>
                </a:moveTo>
                <a:cubicBezTo>
                  <a:pt x="1208862" y="4771110"/>
                  <a:pt x="1139987" y="4704859"/>
                  <a:pt x="1056644" y="4706478"/>
                </a:cubicBezTo>
                <a:cubicBezTo>
                  <a:pt x="973301" y="4708096"/>
                  <a:pt x="907050" y="4776972"/>
                  <a:pt x="908669" y="4860314"/>
                </a:cubicBezTo>
                <a:cubicBezTo>
                  <a:pt x="910265" y="4942533"/>
                  <a:pt x="977386" y="5008343"/>
                  <a:pt x="1059619" y="5008318"/>
                </a:cubicBezTo>
                <a:cubicBezTo>
                  <a:pt x="1143726" y="5007392"/>
                  <a:pt x="1211213" y="4938562"/>
                  <a:pt x="1210481" y="4854453"/>
                </a:cubicBezTo>
                <a:moveTo>
                  <a:pt x="1210481" y="5779697"/>
                </a:moveTo>
                <a:cubicBezTo>
                  <a:pt x="1208862" y="5696354"/>
                  <a:pt x="1139987" y="5630103"/>
                  <a:pt x="1056644" y="5631722"/>
                </a:cubicBezTo>
                <a:cubicBezTo>
                  <a:pt x="973301" y="5633340"/>
                  <a:pt x="907050" y="5702216"/>
                  <a:pt x="908669" y="5785559"/>
                </a:cubicBezTo>
                <a:cubicBezTo>
                  <a:pt x="910265" y="5867777"/>
                  <a:pt x="977386" y="5933587"/>
                  <a:pt x="1059619" y="5933562"/>
                </a:cubicBezTo>
                <a:cubicBezTo>
                  <a:pt x="1143726" y="5932636"/>
                  <a:pt x="1211213" y="5863806"/>
                  <a:pt x="1210481" y="5779697"/>
                </a:cubicBezTo>
                <a:moveTo>
                  <a:pt x="1210481" y="6704941"/>
                </a:moveTo>
                <a:cubicBezTo>
                  <a:pt x="1208862" y="6621597"/>
                  <a:pt x="1139987" y="6555347"/>
                  <a:pt x="1056644" y="6556965"/>
                </a:cubicBezTo>
                <a:cubicBezTo>
                  <a:pt x="973301" y="6558584"/>
                  <a:pt x="907050" y="6627459"/>
                  <a:pt x="908669" y="6710802"/>
                </a:cubicBezTo>
                <a:cubicBezTo>
                  <a:pt x="910265" y="6793021"/>
                  <a:pt x="977386" y="6858830"/>
                  <a:pt x="1059619" y="6858806"/>
                </a:cubicBezTo>
                <a:cubicBezTo>
                  <a:pt x="1143726" y="6857880"/>
                  <a:pt x="1211213" y="6789050"/>
                  <a:pt x="1210481" y="6704941"/>
                </a:cubicBezTo>
                <a:moveTo>
                  <a:pt x="2115869" y="154671"/>
                </a:moveTo>
                <a:cubicBezTo>
                  <a:pt x="2117705" y="71333"/>
                  <a:pt x="2051635" y="2285"/>
                  <a:pt x="1968296" y="448"/>
                </a:cubicBezTo>
                <a:cubicBezTo>
                  <a:pt x="1884957" y="-1388"/>
                  <a:pt x="1815909" y="64682"/>
                  <a:pt x="1814073" y="148021"/>
                </a:cubicBezTo>
                <a:cubicBezTo>
                  <a:pt x="1814024" y="150237"/>
                  <a:pt x="1814024" y="152455"/>
                  <a:pt x="1814073" y="154671"/>
                </a:cubicBezTo>
                <a:cubicBezTo>
                  <a:pt x="1812236" y="238010"/>
                  <a:pt x="1878307" y="307058"/>
                  <a:pt x="1961645" y="308895"/>
                </a:cubicBezTo>
                <a:cubicBezTo>
                  <a:pt x="2044984" y="310731"/>
                  <a:pt x="2114032" y="244661"/>
                  <a:pt x="2115869" y="161322"/>
                </a:cubicBezTo>
                <a:cubicBezTo>
                  <a:pt x="2115918" y="159105"/>
                  <a:pt x="2115918" y="156888"/>
                  <a:pt x="2115869" y="154671"/>
                </a:cubicBezTo>
                <a:moveTo>
                  <a:pt x="2115869" y="1079842"/>
                </a:moveTo>
                <a:cubicBezTo>
                  <a:pt x="2114048" y="996503"/>
                  <a:pt x="2045012" y="930420"/>
                  <a:pt x="1961673" y="932241"/>
                </a:cubicBezTo>
                <a:cubicBezTo>
                  <a:pt x="1878334" y="934061"/>
                  <a:pt x="1812251" y="1003097"/>
                  <a:pt x="1814072" y="1086436"/>
                </a:cubicBezTo>
                <a:cubicBezTo>
                  <a:pt x="1815864" y="1168477"/>
                  <a:pt x="1882874" y="1234054"/>
                  <a:pt x="1964934" y="1234074"/>
                </a:cubicBezTo>
                <a:cubicBezTo>
                  <a:pt x="2049197" y="1233148"/>
                  <a:pt x="2116764" y="1164105"/>
                  <a:pt x="2115869" y="1079842"/>
                </a:cubicBezTo>
                <a:moveTo>
                  <a:pt x="2115869" y="2005086"/>
                </a:moveTo>
                <a:cubicBezTo>
                  <a:pt x="2114250" y="1921743"/>
                  <a:pt x="2045375" y="1855492"/>
                  <a:pt x="1962032" y="1857110"/>
                </a:cubicBezTo>
                <a:cubicBezTo>
                  <a:pt x="1878688" y="1858729"/>
                  <a:pt x="1812438" y="1927604"/>
                  <a:pt x="1814056" y="2010947"/>
                </a:cubicBezTo>
                <a:cubicBezTo>
                  <a:pt x="1815653" y="2093137"/>
                  <a:pt x="1882728" y="2158936"/>
                  <a:pt x="1964934" y="2158951"/>
                </a:cubicBezTo>
                <a:cubicBezTo>
                  <a:pt x="2049069" y="2158065"/>
                  <a:pt x="2116601" y="2089223"/>
                  <a:pt x="2115869" y="2005086"/>
                </a:cubicBezTo>
                <a:moveTo>
                  <a:pt x="2115869" y="2930330"/>
                </a:moveTo>
                <a:cubicBezTo>
                  <a:pt x="2114250" y="2846987"/>
                  <a:pt x="2045375" y="2780736"/>
                  <a:pt x="1962032" y="2782354"/>
                </a:cubicBezTo>
                <a:cubicBezTo>
                  <a:pt x="1878688" y="2783973"/>
                  <a:pt x="1812438" y="2852848"/>
                  <a:pt x="1814056" y="2936191"/>
                </a:cubicBezTo>
                <a:cubicBezTo>
                  <a:pt x="1815653" y="3018381"/>
                  <a:pt x="1882728" y="3084180"/>
                  <a:pt x="1964934" y="3084195"/>
                </a:cubicBezTo>
                <a:cubicBezTo>
                  <a:pt x="2049069" y="3083309"/>
                  <a:pt x="2116601" y="3014467"/>
                  <a:pt x="2115869" y="2930330"/>
                </a:cubicBezTo>
                <a:moveTo>
                  <a:pt x="2115869" y="3929429"/>
                </a:moveTo>
                <a:cubicBezTo>
                  <a:pt x="2114250" y="3846086"/>
                  <a:pt x="2045375" y="3779835"/>
                  <a:pt x="1962032" y="3781454"/>
                </a:cubicBezTo>
                <a:cubicBezTo>
                  <a:pt x="1878688" y="3783072"/>
                  <a:pt x="1812438" y="3851947"/>
                  <a:pt x="1814056" y="3935290"/>
                </a:cubicBezTo>
                <a:cubicBezTo>
                  <a:pt x="1815653" y="4017480"/>
                  <a:pt x="1882728" y="4083279"/>
                  <a:pt x="1964934" y="4083294"/>
                </a:cubicBezTo>
                <a:cubicBezTo>
                  <a:pt x="2049052" y="4082368"/>
                  <a:pt x="2116560" y="4013549"/>
                  <a:pt x="2115869" y="3929429"/>
                </a:cubicBezTo>
                <a:moveTo>
                  <a:pt x="2115869" y="4854600"/>
                </a:moveTo>
                <a:cubicBezTo>
                  <a:pt x="2114250" y="4771256"/>
                  <a:pt x="2045375" y="4705006"/>
                  <a:pt x="1962032" y="4706624"/>
                </a:cubicBezTo>
                <a:cubicBezTo>
                  <a:pt x="1878688" y="4708243"/>
                  <a:pt x="1812438" y="4777118"/>
                  <a:pt x="1814056" y="4860461"/>
                </a:cubicBezTo>
                <a:cubicBezTo>
                  <a:pt x="1815653" y="4942651"/>
                  <a:pt x="1882728" y="5008449"/>
                  <a:pt x="1964934" y="5008465"/>
                </a:cubicBezTo>
                <a:cubicBezTo>
                  <a:pt x="2049069" y="5007579"/>
                  <a:pt x="2116601" y="4938737"/>
                  <a:pt x="2115869" y="4854600"/>
                </a:cubicBezTo>
                <a:moveTo>
                  <a:pt x="2115869" y="5779843"/>
                </a:moveTo>
                <a:cubicBezTo>
                  <a:pt x="2114250" y="5696500"/>
                  <a:pt x="2045375" y="5630249"/>
                  <a:pt x="1962032" y="5631868"/>
                </a:cubicBezTo>
                <a:cubicBezTo>
                  <a:pt x="1878688" y="5633486"/>
                  <a:pt x="1812438" y="5702362"/>
                  <a:pt x="1814056" y="5785705"/>
                </a:cubicBezTo>
                <a:cubicBezTo>
                  <a:pt x="1815653" y="5867895"/>
                  <a:pt x="1882728" y="5933693"/>
                  <a:pt x="1964934" y="5933709"/>
                </a:cubicBezTo>
                <a:cubicBezTo>
                  <a:pt x="2049069" y="5932823"/>
                  <a:pt x="2116601" y="5863980"/>
                  <a:pt x="2115869" y="5779843"/>
                </a:cubicBezTo>
                <a:moveTo>
                  <a:pt x="2115869" y="6705087"/>
                </a:moveTo>
                <a:cubicBezTo>
                  <a:pt x="2114250" y="6621744"/>
                  <a:pt x="2045375" y="6555493"/>
                  <a:pt x="1962032" y="6557112"/>
                </a:cubicBezTo>
                <a:cubicBezTo>
                  <a:pt x="1878688" y="6558730"/>
                  <a:pt x="1812438" y="6627606"/>
                  <a:pt x="1814056" y="6710949"/>
                </a:cubicBezTo>
                <a:cubicBezTo>
                  <a:pt x="1815653" y="6793139"/>
                  <a:pt x="1882728" y="6858937"/>
                  <a:pt x="1964934" y="6858953"/>
                </a:cubicBezTo>
                <a:cubicBezTo>
                  <a:pt x="2049069" y="6858067"/>
                  <a:pt x="2116601" y="6789224"/>
                  <a:pt x="2115869" y="6705087"/>
                </a:cubicBezTo>
                <a:moveTo>
                  <a:pt x="3021257" y="154818"/>
                </a:moveTo>
                <a:cubicBezTo>
                  <a:pt x="3023093" y="71479"/>
                  <a:pt x="2957023" y="2431"/>
                  <a:pt x="2873684" y="595"/>
                </a:cubicBezTo>
                <a:cubicBezTo>
                  <a:pt x="2790345" y="-1242"/>
                  <a:pt x="2721297" y="64829"/>
                  <a:pt x="2719461" y="148167"/>
                </a:cubicBezTo>
                <a:cubicBezTo>
                  <a:pt x="2719412" y="150384"/>
                  <a:pt x="2719412" y="152601"/>
                  <a:pt x="2719461" y="154818"/>
                </a:cubicBezTo>
                <a:cubicBezTo>
                  <a:pt x="2717624" y="238157"/>
                  <a:pt x="2783695" y="307205"/>
                  <a:pt x="2867033" y="309041"/>
                </a:cubicBezTo>
                <a:cubicBezTo>
                  <a:pt x="2950372" y="310878"/>
                  <a:pt x="3019420" y="244807"/>
                  <a:pt x="3021257" y="161468"/>
                </a:cubicBezTo>
                <a:cubicBezTo>
                  <a:pt x="3021305" y="159252"/>
                  <a:pt x="3021305" y="157034"/>
                  <a:pt x="3021257" y="154818"/>
                </a:cubicBezTo>
                <a:moveTo>
                  <a:pt x="3021257" y="1079988"/>
                </a:moveTo>
                <a:cubicBezTo>
                  <a:pt x="3019436" y="996650"/>
                  <a:pt x="2950400" y="930566"/>
                  <a:pt x="2867061" y="932387"/>
                </a:cubicBezTo>
                <a:cubicBezTo>
                  <a:pt x="2783722" y="934208"/>
                  <a:pt x="2717638" y="1003244"/>
                  <a:pt x="2719459" y="1086583"/>
                </a:cubicBezTo>
                <a:cubicBezTo>
                  <a:pt x="2721252" y="1168623"/>
                  <a:pt x="2788262" y="1234201"/>
                  <a:pt x="2870322" y="1234220"/>
                </a:cubicBezTo>
                <a:cubicBezTo>
                  <a:pt x="2954585" y="1233295"/>
                  <a:pt x="3022152" y="1164252"/>
                  <a:pt x="3021257" y="1079988"/>
                </a:cubicBezTo>
                <a:moveTo>
                  <a:pt x="3021257" y="2005232"/>
                </a:moveTo>
                <a:cubicBezTo>
                  <a:pt x="3019638" y="1921889"/>
                  <a:pt x="2950763" y="1855638"/>
                  <a:pt x="2867420" y="1857257"/>
                </a:cubicBezTo>
                <a:cubicBezTo>
                  <a:pt x="2784076" y="1858876"/>
                  <a:pt x="2717826" y="1927751"/>
                  <a:pt x="2719444" y="2011094"/>
                </a:cubicBezTo>
                <a:cubicBezTo>
                  <a:pt x="2721041" y="2093284"/>
                  <a:pt x="2788116" y="2159082"/>
                  <a:pt x="2870322" y="2159098"/>
                </a:cubicBezTo>
                <a:cubicBezTo>
                  <a:pt x="2954457" y="2158212"/>
                  <a:pt x="3021989" y="2089369"/>
                  <a:pt x="3021257" y="2005232"/>
                </a:cubicBezTo>
                <a:moveTo>
                  <a:pt x="3021257" y="2930476"/>
                </a:moveTo>
                <a:cubicBezTo>
                  <a:pt x="3019638" y="2847133"/>
                  <a:pt x="2950763" y="2780882"/>
                  <a:pt x="2867420" y="2782501"/>
                </a:cubicBezTo>
                <a:cubicBezTo>
                  <a:pt x="2784076" y="2784120"/>
                  <a:pt x="2717826" y="2852995"/>
                  <a:pt x="2719444" y="2936338"/>
                </a:cubicBezTo>
                <a:cubicBezTo>
                  <a:pt x="2721041" y="3018528"/>
                  <a:pt x="2788116" y="3084326"/>
                  <a:pt x="2870322" y="3084342"/>
                </a:cubicBezTo>
                <a:cubicBezTo>
                  <a:pt x="2954457" y="3083456"/>
                  <a:pt x="3021989" y="3014614"/>
                  <a:pt x="3021257" y="2930476"/>
                </a:cubicBezTo>
                <a:moveTo>
                  <a:pt x="3021257" y="3929576"/>
                </a:moveTo>
                <a:cubicBezTo>
                  <a:pt x="3019638" y="3846232"/>
                  <a:pt x="2950763" y="3779981"/>
                  <a:pt x="2867420" y="3781600"/>
                </a:cubicBezTo>
                <a:cubicBezTo>
                  <a:pt x="2784076" y="3783219"/>
                  <a:pt x="2717826" y="3852094"/>
                  <a:pt x="2719444" y="3935437"/>
                </a:cubicBezTo>
                <a:cubicBezTo>
                  <a:pt x="2721041" y="4017627"/>
                  <a:pt x="2788116" y="4083425"/>
                  <a:pt x="2870322" y="4083441"/>
                </a:cubicBezTo>
                <a:cubicBezTo>
                  <a:pt x="2954440" y="4082515"/>
                  <a:pt x="3021948" y="4013696"/>
                  <a:pt x="3021257" y="3929576"/>
                </a:cubicBezTo>
                <a:moveTo>
                  <a:pt x="3021257" y="4854746"/>
                </a:moveTo>
                <a:cubicBezTo>
                  <a:pt x="3019638" y="4771403"/>
                  <a:pt x="2950763" y="4705152"/>
                  <a:pt x="2867420" y="4706771"/>
                </a:cubicBezTo>
                <a:cubicBezTo>
                  <a:pt x="2784076" y="4708390"/>
                  <a:pt x="2717826" y="4777265"/>
                  <a:pt x="2719444" y="4860608"/>
                </a:cubicBezTo>
                <a:cubicBezTo>
                  <a:pt x="2721041" y="4942798"/>
                  <a:pt x="2788116" y="5008596"/>
                  <a:pt x="2870322" y="5008612"/>
                </a:cubicBezTo>
                <a:cubicBezTo>
                  <a:pt x="2954457" y="5007726"/>
                  <a:pt x="3021989" y="4938883"/>
                  <a:pt x="3021257" y="4854746"/>
                </a:cubicBezTo>
                <a:moveTo>
                  <a:pt x="3021257" y="5779990"/>
                </a:moveTo>
                <a:cubicBezTo>
                  <a:pt x="3019638" y="5696647"/>
                  <a:pt x="2950763" y="5630396"/>
                  <a:pt x="2867420" y="5632015"/>
                </a:cubicBezTo>
                <a:cubicBezTo>
                  <a:pt x="2784076" y="5633633"/>
                  <a:pt x="2717826" y="5702509"/>
                  <a:pt x="2719444" y="5785851"/>
                </a:cubicBezTo>
                <a:cubicBezTo>
                  <a:pt x="2721041" y="5868041"/>
                  <a:pt x="2788116" y="5933840"/>
                  <a:pt x="2870322" y="5933855"/>
                </a:cubicBezTo>
                <a:cubicBezTo>
                  <a:pt x="2954457" y="5932969"/>
                  <a:pt x="3021989" y="5864127"/>
                  <a:pt x="3021257" y="5779990"/>
                </a:cubicBezTo>
              </a:path>
            </a:pathLst>
          </a:custGeom>
          <a:gradFill>
            <a:gsLst>
              <a:gs pos="0">
                <a:srgbClr val="BF6F82">
                  <a:alpha val="30000"/>
                </a:srgbClr>
              </a:gs>
              <a:gs pos="100000">
                <a:srgbClr val="718EA0">
                  <a:alpha val="70000"/>
                </a:srgbClr>
              </a:gs>
            </a:gsLst>
            <a:lin ang="16200000" scaled="0"/>
          </a:gradFill>
          <a:ln w="7306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3" name="Полилиния 22">
            <a:extLst>
              <a:ext uri="{FF2B5EF4-FFF2-40B4-BE49-F238E27FC236}">
                <a16:creationId xmlns:a16="http://schemas.microsoft.com/office/drawing/2014/main" id="{FA0360C3-A22E-7F3C-2C54-81CDD058D606}"/>
              </a:ext>
            </a:extLst>
          </p:cNvPr>
          <p:cNvSpPr/>
          <p:nvPr userDrawn="1"/>
        </p:nvSpPr>
        <p:spPr>
          <a:xfrm>
            <a:off x="1379538" y="4163203"/>
            <a:ext cx="10812462" cy="2694790"/>
          </a:xfrm>
          <a:custGeom>
            <a:avLst/>
            <a:gdLst>
              <a:gd name="connsiteX0" fmla="*/ 0 w 12168858"/>
              <a:gd name="connsiteY0" fmla="*/ 6121738 h 6121737"/>
              <a:gd name="connsiteX1" fmla="*/ 12168859 w 12168858"/>
              <a:gd name="connsiteY1" fmla="*/ 6121738 h 6121737"/>
              <a:gd name="connsiteX2" fmla="*/ 12168859 w 12168858"/>
              <a:gd name="connsiteY2" fmla="*/ 0 h 6121737"/>
              <a:gd name="connsiteX3" fmla="*/ 6193146 w 12168858"/>
              <a:gd name="connsiteY3" fmla="*/ 1779511 h 6121737"/>
              <a:gd name="connsiteX4" fmla="*/ 0 w 12168858"/>
              <a:gd name="connsiteY4" fmla="*/ 2070495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193146 w 12168859"/>
              <a:gd name="connsiteY3" fmla="*/ 1779511 h 6121737"/>
              <a:gd name="connsiteX4" fmla="*/ 13692 w 12168859"/>
              <a:gd name="connsiteY4" fmla="*/ 4869429 h 6121737"/>
              <a:gd name="connsiteX5" fmla="*/ 0 w 12168859"/>
              <a:gd name="connsiteY5" fmla="*/ 6121738 h 6121737"/>
              <a:gd name="connsiteX0" fmla="*/ 126259 w 12295118"/>
              <a:gd name="connsiteY0" fmla="*/ 6121738 h 6121737"/>
              <a:gd name="connsiteX1" fmla="*/ 12295118 w 12295118"/>
              <a:gd name="connsiteY1" fmla="*/ 6121738 h 6121737"/>
              <a:gd name="connsiteX2" fmla="*/ 12295118 w 12295118"/>
              <a:gd name="connsiteY2" fmla="*/ 0 h 6121737"/>
              <a:gd name="connsiteX3" fmla="*/ 6319405 w 12295118"/>
              <a:gd name="connsiteY3" fmla="*/ 1779511 h 6121737"/>
              <a:gd name="connsiteX4" fmla="*/ 126259 w 12295118"/>
              <a:gd name="connsiteY4" fmla="*/ 6121738 h 6121737"/>
              <a:gd name="connsiteX0" fmla="*/ 126259 w 12295118"/>
              <a:gd name="connsiteY0" fmla="*/ 6121738 h 6121737"/>
              <a:gd name="connsiteX1" fmla="*/ 12295118 w 12295118"/>
              <a:gd name="connsiteY1" fmla="*/ 6121738 h 6121737"/>
              <a:gd name="connsiteX2" fmla="*/ 12295118 w 12295118"/>
              <a:gd name="connsiteY2" fmla="*/ 0 h 6121737"/>
              <a:gd name="connsiteX3" fmla="*/ 6319405 w 12295118"/>
              <a:gd name="connsiteY3" fmla="*/ 1779511 h 6121737"/>
              <a:gd name="connsiteX4" fmla="*/ 126259 w 12295118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193146 w 12168859"/>
              <a:gd name="connsiteY3" fmla="*/ 1779511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06838 w 12168859"/>
              <a:gd name="connsiteY3" fmla="*/ 3604903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06838 w 12168859"/>
              <a:gd name="connsiteY3" fmla="*/ 3604903 h 6121737"/>
              <a:gd name="connsiteX4" fmla="*/ 0 w 12168859"/>
              <a:gd name="connsiteY4" fmla="*/ 6121738 h 6121737"/>
              <a:gd name="connsiteX0" fmla="*/ 125476 w 12294335"/>
              <a:gd name="connsiteY0" fmla="*/ 6161629 h 6161628"/>
              <a:gd name="connsiteX1" fmla="*/ 12294335 w 12294335"/>
              <a:gd name="connsiteY1" fmla="*/ 6161629 h 6161628"/>
              <a:gd name="connsiteX2" fmla="*/ 12294335 w 12294335"/>
              <a:gd name="connsiteY2" fmla="*/ 39891 h 6161628"/>
              <a:gd name="connsiteX3" fmla="*/ 6332314 w 12294335"/>
              <a:gd name="connsiteY3" fmla="*/ 3644794 h 6161628"/>
              <a:gd name="connsiteX4" fmla="*/ 125476 w 12294335"/>
              <a:gd name="connsiteY4" fmla="*/ 6161629 h 6161628"/>
              <a:gd name="connsiteX0" fmla="*/ 125477 w 12294336"/>
              <a:gd name="connsiteY0" fmla="*/ 6161629 h 6161628"/>
              <a:gd name="connsiteX1" fmla="*/ 12294336 w 12294336"/>
              <a:gd name="connsiteY1" fmla="*/ 6161629 h 6161628"/>
              <a:gd name="connsiteX2" fmla="*/ 12294336 w 12294336"/>
              <a:gd name="connsiteY2" fmla="*/ 39891 h 6161628"/>
              <a:gd name="connsiteX3" fmla="*/ 6332315 w 12294336"/>
              <a:gd name="connsiteY3" fmla="*/ 3644794 h 6161628"/>
              <a:gd name="connsiteX4" fmla="*/ 125477 w 12294336"/>
              <a:gd name="connsiteY4" fmla="*/ 6161629 h 6161628"/>
              <a:gd name="connsiteX0" fmla="*/ 1 w 12168860"/>
              <a:gd name="connsiteY0" fmla="*/ 6161629 h 6161628"/>
              <a:gd name="connsiteX1" fmla="*/ 12168860 w 12168860"/>
              <a:gd name="connsiteY1" fmla="*/ 6161629 h 6161628"/>
              <a:gd name="connsiteX2" fmla="*/ 12168860 w 12168860"/>
              <a:gd name="connsiteY2" fmla="*/ 39891 h 6161628"/>
              <a:gd name="connsiteX3" fmla="*/ 6206839 w 12168860"/>
              <a:gd name="connsiteY3" fmla="*/ 3644794 h 6161628"/>
              <a:gd name="connsiteX4" fmla="*/ 1 w 12168860"/>
              <a:gd name="connsiteY4" fmla="*/ 6161629 h 6161628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06838 w 12168859"/>
              <a:gd name="connsiteY3" fmla="*/ 3604903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20529 w 12168859"/>
              <a:gd name="connsiteY3" fmla="*/ 4010547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35016 w 12168859"/>
              <a:gd name="connsiteY3" fmla="*/ 4523150 h 6121737"/>
              <a:gd name="connsiteX4" fmla="*/ 0 w 12168859"/>
              <a:gd name="connsiteY4" fmla="*/ 6121738 h 612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8859" h="6121737">
                <a:moveTo>
                  <a:pt x="0" y="6121738"/>
                </a:moveTo>
                <a:lnTo>
                  <a:pt x="12168859" y="6121738"/>
                </a:lnTo>
                <a:lnTo>
                  <a:pt x="12168859" y="0"/>
                </a:lnTo>
                <a:cubicBezTo>
                  <a:pt x="11106735" y="797454"/>
                  <a:pt x="8263160" y="3502860"/>
                  <a:pt x="6235016" y="4523150"/>
                </a:cubicBezTo>
                <a:cubicBezTo>
                  <a:pt x="4206873" y="5543440"/>
                  <a:pt x="1539110" y="5621138"/>
                  <a:pt x="0" y="6121738"/>
                </a:cubicBezTo>
                <a:close/>
              </a:path>
            </a:pathLst>
          </a:custGeom>
          <a:gradFill flip="none" rotWithShape="1">
            <a:gsLst>
              <a:gs pos="0">
                <a:srgbClr val="C2605B">
                  <a:alpha val="30000"/>
                </a:srgbClr>
              </a:gs>
              <a:gs pos="75000">
                <a:srgbClr val="718EA0">
                  <a:alpha val="30000"/>
                </a:srgbClr>
              </a:gs>
            </a:gsLst>
            <a:lin ang="16200000" scaled="1"/>
            <a:tileRect/>
          </a:gradFill>
          <a:ln w="398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E95BE276-AD35-2354-10B0-4A710BE6B9B9}"/>
              </a:ext>
            </a:extLst>
          </p:cNvPr>
          <p:cNvGrpSpPr>
            <a:grpSpLocks noChangeAspect="1"/>
          </p:cNvGrpSpPr>
          <p:nvPr userDrawn="1"/>
        </p:nvGrpSpPr>
        <p:grpSpPr>
          <a:xfrm rot="10800000">
            <a:off x="4002465" y="1404141"/>
            <a:ext cx="757504" cy="756741"/>
            <a:chOff x="6044494" y="3871637"/>
            <a:chExt cx="360363" cy="360000"/>
          </a:xfrm>
        </p:grpSpPr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EA1857A7-739D-0DF2-4DD6-5FE3004D08EC}"/>
                </a:ext>
              </a:extLst>
            </p:cNvPr>
            <p:cNvCxnSpPr>
              <a:cxnSpLocks/>
            </p:cNvCxnSpPr>
            <p:nvPr/>
          </p:nvCxnSpPr>
          <p:spPr>
            <a:xfrm>
              <a:off x="6044494" y="4051637"/>
              <a:ext cx="360363" cy="0"/>
            </a:xfrm>
            <a:prstGeom prst="line">
              <a:avLst/>
            </a:prstGeom>
            <a:ln w="25400" cap="rnd">
              <a:gradFill flip="none" rotWithShape="1">
                <a:gsLst>
                  <a:gs pos="0">
                    <a:srgbClr val="7D96AF"/>
                  </a:gs>
                  <a:gs pos="100000">
                    <a:srgbClr val="C28390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2097ED66-235E-6E0F-9CC2-665A30E5FE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4675" y="3871637"/>
              <a:ext cx="0" cy="360000"/>
            </a:xfrm>
            <a:prstGeom prst="line">
              <a:avLst/>
            </a:prstGeom>
            <a:ln w="25400" cap="rnd">
              <a:gradFill>
                <a:gsLst>
                  <a:gs pos="0">
                    <a:srgbClr val="7D96AF"/>
                  </a:gs>
                  <a:gs pos="100000">
                    <a:srgbClr val="C2839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Текст 14">
            <a:extLst>
              <a:ext uri="{FF2B5EF4-FFF2-40B4-BE49-F238E27FC236}">
                <a16:creationId xmlns:a16="http://schemas.microsoft.com/office/drawing/2014/main" id="{8C64CA48-DF44-4280-75BD-30D49BCC1E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8163" y="2906642"/>
            <a:ext cx="6274113" cy="1016965"/>
          </a:xfrm>
          <a:prstGeom prst="rect">
            <a:avLst/>
          </a:prstGeom>
        </p:spPr>
        <p:txBody>
          <a:bodyPr tIns="36000" bIns="3600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i="0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EED3CB5E-5FF0-410E-50FE-5515B71E185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143678" y="2813738"/>
            <a:ext cx="1224000" cy="122400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200" b="1"/>
            </a:lvl1pPr>
          </a:lstStyle>
          <a:p>
            <a:endParaRPr lang="ru-RU" dirty="0"/>
          </a:p>
        </p:txBody>
      </p:sp>
      <p:sp>
        <p:nvSpPr>
          <p:cNvPr id="20" name="Скругленный прямоугольник 37">
            <a:extLst>
              <a:ext uri="{FF2B5EF4-FFF2-40B4-BE49-F238E27FC236}">
                <a16:creationId xmlns:a16="http://schemas.microsoft.com/office/drawing/2014/main" id="{5C67AABE-36B9-F5B9-C2A6-B8757B090119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9" name="Скругленный прямоугольник 38">
            <a:extLst>
              <a:ext uri="{FF2B5EF4-FFF2-40B4-BE49-F238E27FC236}">
                <a16:creationId xmlns:a16="http://schemas.microsoft.com/office/drawing/2014/main" id="{432A448D-824F-AC91-3EAF-63033699C558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0" name="Скругленный прямоугольник 43">
            <a:extLst>
              <a:ext uri="{FF2B5EF4-FFF2-40B4-BE49-F238E27FC236}">
                <a16:creationId xmlns:a16="http://schemas.microsoft.com/office/drawing/2014/main" id="{76DDD797-4D00-0D77-773B-46EA0EC26E55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1" name="Скругленный прямоугольник 44">
            <a:extLst>
              <a:ext uri="{FF2B5EF4-FFF2-40B4-BE49-F238E27FC236}">
                <a16:creationId xmlns:a16="http://schemas.microsoft.com/office/drawing/2014/main" id="{99393AB0-C4CA-FCCC-0BEC-A463A3AFD990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E8D4F3EE-CD7F-6126-D8B0-0260845637B6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EC6F8BF8-AD67-08EB-487A-57B6C435B007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2B67278E-8A3D-0025-019F-907C6865708D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0C3D2485-BC23-6B28-00C3-07FD301481C1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719857C5-370C-CBCA-E63A-A62C641D84B4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8C80D40-44C1-9353-7F6E-4D698A06EB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9616" y="311477"/>
            <a:ext cx="1042777" cy="105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621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вершающ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758150A-C6B1-B415-7C25-4C830A30F421}"/>
              </a:ext>
            </a:extLst>
          </p:cNvPr>
          <p:cNvSpPr txBox="1"/>
          <p:nvPr userDrawn="1"/>
        </p:nvSpPr>
        <p:spPr>
          <a:xfrm>
            <a:off x="1282927" y="563814"/>
            <a:ext cx="2116285" cy="6001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МИНИСТЕРСТВО</a:t>
            </a:r>
          </a:p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ЗДРАВООХРАНЕНИЯ</a:t>
            </a:r>
          </a:p>
          <a:p>
            <a:pPr algn="l"/>
            <a:r>
              <a:rPr lang="ru-RU" sz="1100" b="0" i="0" dirty="0">
                <a:solidFill>
                  <a:srgbClr val="6161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0273DE8-4124-8EEB-95C6-523A31E5B9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0136" y="412861"/>
            <a:ext cx="824264" cy="90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70A9004-4B2F-EEBC-3068-3899D2328A4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4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7145" y="2972673"/>
            <a:ext cx="4553518" cy="45847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0D1366B-C385-0743-1529-DFF970471C46}"/>
              </a:ext>
            </a:extLst>
          </p:cNvPr>
          <p:cNvSpPr txBox="1"/>
          <p:nvPr userDrawn="1"/>
        </p:nvSpPr>
        <p:spPr>
          <a:xfrm>
            <a:off x="2259804" y="4382283"/>
            <a:ext cx="7672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БЛАГОДАРЮ ЗА ВНИМАНИЕ!</a:t>
            </a:r>
            <a:endParaRPr lang="ru-RU" sz="3600" dirty="0">
              <a:solidFill>
                <a:srgbClr val="C260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810EB1D-2ED8-9A47-014B-E429F8E6C7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43925" y="1721580"/>
            <a:ext cx="2504150" cy="2204670"/>
          </a:xfrm>
          <a:prstGeom prst="rect">
            <a:avLst/>
          </a:prstGeom>
        </p:spPr>
      </p:pic>
      <p:sp>
        <p:nvSpPr>
          <p:cNvPr id="29" name="Скругленный прямоугольник 37">
            <a:extLst>
              <a:ext uri="{FF2B5EF4-FFF2-40B4-BE49-F238E27FC236}">
                <a16:creationId xmlns:a16="http://schemas.microsoft.com/office/drawing/2014/main" id="{5C8E59FD-FBF2-FDB1-5A6E-DB1B45E362FD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30" name="Скругленный прямоугольник 38">
            <a:extLst>
              <a:ext uri="{FF2B5EF4-FFF2-40B4-BE49-F238E27FC236}">
                <a16:creationId xmlns:a16="http://schemas.microsoft.com/office/drawing/2014/main" id="{ED4CA3B2-17DA-1362-7582-62403923CDE1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1" name="Скругленный прямоугольник 43">
            <a:extLst>
              <a:ext uri="{FF2B5EF4-FFF2-40B4-BE49-F238E27FC236}">
                <a16:creationId xmlns:a16="http://schemas.microsoft.com/office/drawing/2014/main" id="{3E6581C6-F2F4-10E5-F585-1F8B7BBB768D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44">
            <a:extLst>
              <a:ext uri="{FF2B5EF4-FFF2-40B4-BE49-F238E27FC236}">
                <a16:creationId xmlns:a16="http://schemas.microsoft.com/office/drawing/2014/main" id="{7C10CDF4-1B38-94E8-9AA0-86A56D42F05E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5A5C8E60-B87C-02F1-996F-F4E3055F7E39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B34DBBC8-3B80-1F63-C246-BBA3E00CD518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D10514B5-43C9-A771-D5F6-AA6664A0E783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8617406C-B690-E9D0-70F3-C3EF9395B942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26680041-6837-4CDC-22BF-500705FC1595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580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вершающий слайд без минзд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70A9004-4B2F-EEBC-3068-3899D2328A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7145" y="2972673"/>
            <a:ext cx="4553518" cy="45847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0D1366B-C385-0743-1529-DFF970471C46}"/>
              </a:ext>
            </a:extLst>
          </p:cNvPr>
          <p:cNvSpPr txBox="1"/>
          <p:nvPr userDrawn="1"/>
        </p:nvSpPr>
        <p:spPr>
          <a:xfrm>
            <a:off x="2259804" y="4382283"/>
            <a:ext cx="7672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БЛАГОДАРЮ ЗА ВНИМАНИЕ!</a:t>
            </a:r>
            <a:endParaRPr lang="ru-RU" sz="3600" dirty="0">
              <a:solidFill>
                <a:srgbClr val="C260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810EB1D-2ED8-9A47-014B-E429F8E6C7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43925" y="1721580"/>
            <a:ext cx="2504150" cy="2204670"/>
          </a:xfrm>
          <a:prstGeom prst="rect">
            <a:avLst/>
          </a:prstGeom>
        </p:spPr>
      </p:pic>
      <p:sp>
        <p:nvSpPr>
          <p:cNvPr id="29" name="Скругленный прямоугольник 37">
            <a:extLst>
              <a:ext uri="{FF2B5EF4-FFF2-40B4-BE49-F238E27FC236}">
                <a16:creationId xmlns:a16="http://schemas.microsoft.com/office/drawing/2014/main" id="{5C8E59FD-FBF2-FDB1-5A6E-DB1B45E362FD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30" name="Скругленный прямоугольник 38">
            <a:extLst>
              <a:ext uri="{FF2B5EF4-FFF2-40B4-BE49-F238E27FC236}">
                <a16:creationId xmlns:a16="http://schemas.microsoft.com/office/drawing/2014/main" id="{ED4CA3B2-17DA-1362-7582-62403923CDE1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1" name="Скругленный прямоугольник 43">
            <a:extLst>
              <a:ext uri="{FF2B5EF4-FFF2-40B4-BE49-F238E27FC236}">
                <a16:creationId xmlns:a16="http://schemas.microsoft.com/office/drawing/2014/main" id="{3E6581C6-F2F4-10E5-F585-1F8B7BBB768D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44">
            <a:extLst>
              <a:ext uri="{FF2B5EF4-FFF2-40B4-BE49-F238E27FC236}">
                <a16:creationId xmlns:a16="http://schemas.microsoft.com/office/drawing/2014/main" id="{7C10CDF4-1B38-94E8-9AA0-86A56D42F05E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5A5C8E60-B87C-02F1-996F-F4E3055F7E39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B34DBBC8-3B80-1F63-C246-BBA3E00CD518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D10514B5-43C9-A771-D5F6-AA6664A0E783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8617406C-B690-E9D0-70F3-C3EF9395B942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26680041-6837-4CDC-22BF-500705FC1595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5523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вершающий слайд без минзд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70A9004-4B2F-EEBC-3068-3899D2328A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7145" y="2972673"/>
            <a:ext cx="4553518" cy="45847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0D1366B-C385-0743-1529-DFF970471C46}"/>
              </a:ext>
            </a:extLst>
          </p:cNvPr>
          <p:cNvSpPr txBox="1"/>
          <p:nvPr userDrawn="1"/>
        </p:nvSpPr>
        <p:spPr>
          <a:xfrm>
            <a:off x="2259804" y="4382283"/>
            <a:ext cx="7672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БЛАГОДАРЮ ЗА ВНИМАНИЕ!</a:t>
            </a:r>
            <a:endParaRPr lang="ru-RU" sz="3600" dirty="0">
              <a:solidFill>
                <a:srgbClr val="C260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810EB1D-2ED8-9A47-014B-E429F8E6C7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43925" y="1721580"/>
            <a:ext cx="2504150" cy="2204670"/>
          </a:xfrm>
          <a:prstGeom prst="rect">
            <a:avLst/>
          </a:prstGeom>
        </p:spPr>
      </p:pic>
      <p:sp>
        <p:nvSpPr>
          <p:cNvPr id="29" name="Скругленный прямоугольник 37">
            <a:extLst>
              <a:ext uri="{FF2B5EF4-FFF2-40B4-BE49-F238E27FC236}">
                <a16:creationId xmlns:a16="http://schemas.microsoft.com/office/drawing/2014/main" id="{5C8E59FD-FBF2-FDB1-5A6E-DB1B45E362FD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30" name="Скругленный прямоугольник 38">
            <a:extLst>
              <a:ext uri="{FF2B5EF4-FFF2-40B4-BE49-F238E27FC236}">
                <a16:creationId xmlns:a16="http://schemas.microsoft.com/office/drawing/2014/main" id="{ED4CA3B2-17DA-1362-7582-62403923CDE1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1" name="Скругленный прямоугольник 43">
            <a:extLst>
              <a:ext uri="{FF2B5EF4-FFF2-40B4-BE49-F238E27FC236}">
                <a16:creationId xmlns:a16="http://schemas.microsoft.com/office/drawing/2014/main" id="{3E6581C6-F2F4-10E5-F585-1F8B7BBB768D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44">
            <a:extLst>
              <a:ext uri="{FF2B5EF4-FFF2-40B4-BE49-F238E27FC236}">
                <a16:creationId xmlns:a16="http://schemas.microsoft.com/office/drawing/2014/main" id="{7C10CDF4-1B38-94E8-9AA0-86A56D42F05E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5A5C8E60-B87C-02F1-996F-F4E3055F7E39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B34DBBC8-3B80-1F63-C246-BBA3E00CD518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D10514B5-43C9-A771-D5F6-AA6664A0E783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8617406C-B690-E9D0-70F3-C3EF9395B942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26680041-6837-4CDC-22BF-500705FC1595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372AF7-626C-DF2A-6811-3904EC32636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987" y="412860"/>
            <a:ext cx="894109" cy="899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701B6E-913F-CC1B-0D1A-7F14D5B9B2FD}"/>
              </a:ext>
            </a:extLst>
          </p:cNvPr>
          <p:cNvPicPr/>
          <p:nvPr userDrawn="1"/>
        </p:nvPicPr>
        <p:blipFill>
          <a:blip r:embed="rId7" cstate="print"/>
          <a:stretch/>
        </p:blipFill>
        <p:spPr>
          <a:xfrm>
            <a:off x="10681719" y="412859"/>
            <a:ext cx="900013" cy="899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56558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_Минздрав+Радиологии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D831046-2622-84A4-DDFD-B85FE2FF03DA}"/>
              </a:ext>
            </a:extLst>
          </p:cNvPr>
          <p:cNvCxnSpPr>
            <a:cxnSpLocks/>
          </p:cNvCxnSpPr>
          <p:nvPr/>
        </p:nvCxnSpPr>
        <p:spPr>
          <a:xfrm>
            <a:off x="605603" y="5758394"/>
            <a:ext cx="6176093" cy="0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F8CA5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C98DF9F-121C-54A5-D041-D898AB1FB0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215254" y="4782493"/>
            <a:ext cx="309780" cy="309469"/>
            <a:chOff x="6044494" y="3871637"/>
            <a:chExt cx="360363" cy="360000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17239F20-E473-693E-0683-B3CF0208FA8B}"/>
                </a:ext>
              </a:extLst>
            </p:cNvPr>
            <p:cNvCxnSpPr>
              <a:cxnSpLocks/>
            </p:cNvCxnSpPr>
            <p:nvPr/>
          </p:nvCxnSpPr>
          <p:spPr>
            <a:xfrm>
              <a:off x="6044494" y="4051637"/>
              <a:ext cx="360363" cy="0"/>
            </a:xfrm>
            <a:prstGeom prst="line">
              <a:avLst/>
            </a:prstGeom>
            <a:ln w="25400" cap="rnd">
              <a:gradFill flip="none" rotWithShape="1"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0ACE8C8C-E8EF-1A0D-4D9D-37405E26CD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4675" y="3871637"/>
              <a:ext cx="0" cy="360000"/>
            </a:xfrm>
            <a:prstGeom prst="line">
              <a:avLst/>
            </a:prstGeom>
            <a:ln w="25400" cap="rnd">
              <a:gradFill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85E4C87-F0C8-93F7-EEF5-BDBBA0712B26}"/>
              </a:ext>
            </a:extLst>
          </p:cNvPr>
          <p:cNvGrpSpPr/>
          <p:nvPr userDrawn="1"/>
        </p:nvGrpSpPr>
        <p:grpSpPr>
          <a:xfrm>
            <a:off x="0" y="5748454"/>
            <a:ext cx="12207498" cy="1140542"/>
            <a:chOff x="-18220" y="4171324"/>
            <a:chExt cx="12210218" cy="2695920"/>
          </a:xfrm>
          <a:gradFill flip="none" rotWithShape="1">
            <a:gsLst>
              <a:gs pos="0">
                <a:srgbClr val="C2605B">
                  <a:alpha val="30000"/>
                </a:srgbClr>
              </a:gs>
              <a:gs pos="75000">
                <a:srgbClr val="718EA0">
                  <a:alpha val="30000"/>
                </a:srgbClr>
              </a:gs>
            </a:gsLst>
            <a:lin ang="16200000" scaled="1"/>
            <a:tileRect/>
          </a:gradFill>
        </p:grpSpPr>
        <p:sp>
          <p:nvSpPr>
            <p:cNvPr id="20" name="Полилиния 19">
              <a:extLst>
                <a:ext uri="{FF2B5EF4-FFF2-40B4-BE49-F238E27FC236}">
                  <a16:creationId xmlns:a16="http://schemas.microsoft.com/office/drawing/2014/main" id="{513FE086-D25C-0109-B194-60827EF1A790}"/>
                </a:ext>
              </a:extLst>
            </p:cNvPr>
            <p:cNvSpPr/>
            <p:nvPr/>
          </p:nvSpPr>
          <p:spPr>
            <a:xfrm>
              <a:off x="-18220" y="4171324"/>
              <a:ext cx="12210218" cy="2695910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3D1DEFD2-A628-B2C1-A4CD-8F7C7B7E072A}"/>
                </a:ext>
              </a:extLst>
            </p:cNvPr>
            <p:cNvSpPr/>
            <p:nvPr/>
          </p:nvSpPr>
          <p:spPr>
            <a:xfrm>
              <a:off x="4152721" y="5389915"/>
              <a:ext cx="8039277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adFill>
              <a:gsLst>
                <a:gs pos="0">
                  <a:srgbClr val="C2605B">
                    <a:alpha val="30000"/>
                  </a:srgbClr>
                </a:gs>
                <a:gs pos="75000">
                  <a:srgbClr val="718EA0">
                    <a:alpha val="30000"/>
                  </a:srgbClr>
                </a:gs>
              </a:gsLst>
              <a:lin ang="16200000" scaled="1"/>
            </a:gradFill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2CA1932E-C58F-8634-EC7E-CA4EC0FB9DB4}"/>
                </a:ext>
              </a:extLst>
            </p:cNvPr>
            <p:cNvSpPr/>
            <p:nvPr/>
          </p:nvSpPr>
          <p:spPr>
            <a:xfrm flipH="1">
              <a:off x="-18220" y="5389919"/>
              <a:ext cx="8227874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8" name="Текст 26">
            <a:extLst>
              <a:ext uri="{FF2B5EF4-FFF2-40B4-BE49-F238E27FC236}">
                <a16:creationId xmlns:a16="http://schemas.microsoft.com/office/drawing/2014/main" id="{A6D6C303-908A-7D43-8A9F-450D2BD3F3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614" y="2393335"/>
            <a:ext cx="11084118" cy="9144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3" name="Текст 26">
            <a:extLst>
              <a:ext uri="{FF2B5EF4-FFF2-40B4-BE49-F238E27FC236}">
                <a16:creationId xmlns:a16="http://schemas.microsoft.com/office/drawing/2014/main" id="{5F77CF0F-3384-4002-9FC2-2EA60D5D6D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221" y="5050148"/>
            <a:ext cx="6344349" cy="66579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Регалии</a:t>
            </a:r>
          </a:p>
          <a:p>
            <a:pPr lvl="0"/>
            <a:endParaRPr lang="ru-RU" dirty="0"/>
          </a:p>
        </p:txBody>
      </p:sp>
      <p:sp>
        <p:nvSpPr>
          <p:cNvPr id="34" name="Текст 26">
            <a:extLst>
              <a:ext uri="{FF2B5EF4-FFF2-40B4-BE49-F238E27FC236}">
                <a16:creationId xmlns:a16="http://schemas.microsoft.com/office/drawing/2014/main" id="{D33EA015-C111-00D2-B08E-F186E4E9A8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20" y="5812613"/>
            <a:ext cx="6344348" cy="3375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24" name="Скругленный прямоугольник 37">
            <a:extLst>
              <a:ext uri="{FF2B5EF4-FFF2-40B4-BE49-F238E27FC236}">
                <a16:creationId xmlns:a16="http://schemas.microsoft.com/office/drawing/2014/main" id="{DBFA5CB9-A739-A715-D195-BCEA014E5769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Тёмно-красный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RGB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136 : 42 : 45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CMYK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5" name="Скругленный прямоугольник 38">
            <a:extLst>
              <a:ext uri="{FF2B5EF4-FFF2-40B4-BE49-F238E27FC236}">
                <a16:creationId xmlns:a16="http://schemas.microsoft.com/office/drawing/2014/main" id="{E07CAD41-B617-30A1-B482-6E225967AED4}"/>
              </a:ext>
            </a:extLst>
          </p:cNvPr>
          <p:cNvSpPr/>
          <p:nvPr userDrawn="1"/>
        </p:nvSpPr>
        <p:spPr>
          <a:xfrm>
            <a:off x="-2070745" y="5091962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Светло-красный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RGB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194 : 96 : 91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CMYK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13 : 71 : 56 : 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3">
            <a:extLst>
              <a:ext uri="{FF2B5EF4-FFF2-40B4-BE49-F238E27FC236}">
                <a16:creationId xmlns:a16="http://schemas.microsoft.com/office/drawing/2014/main" id="{8C66A041-0DD9-C478-088E-41196026FBAD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Светло-синий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RGB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113 : 142 : 160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CMYK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57 : 31 : 19 :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</p:txBody>
      </p:sp>
      <p:sp>
        <p:nvSpPr>
          <p:cNvPr id="27" name="Скругленный прямоугольник 44">
            <a:extLst>
              <a:ext uri="{FF2B5EF4-FFF2-40B4-BE49-F238E27FC236}">
                <a16:creationId xmlns:a16="http://schemas.microsoft.com/office/drawing/2014/main" id="{ECB55386-4C11-5C6D-1BEC-172B8F37A90A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Тёмно-синий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RGB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70 : 90 : 103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CMYK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D6C45589-49EC-180C-AD33-BB7111827801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Основной цвет текста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RGB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59 : 56 : 56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CMYK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77 : 74 : 69 : 34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7E8D233-3947-4BD4-3BCE-6CE1C08AF22E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Дополнительный цвет текста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RGB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118 : 113 : 113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CMYK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56 : 51 : 46 : 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EA802C31-54F4-BEC1-9D35-5B2D285EEC45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Плашка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Светло-Серый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RGB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254 : 254 : 254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CMYK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1 : 1 : 1 : 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990BE01D-009A-8D5A-09E1-01B14ED76CD3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Плашка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Серый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RGB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240 : 240 : 240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CMYK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4 : 3 : 2 : 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2ADD6D76-9505-4C86-A08D-7C3A108ED94D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Плашка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Тёмно-Серый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RGB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23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: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 230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: 230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CMYK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7 : 6 : 4 : 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FA3D6F-28E9-FD13-5B93-846C0B8FCC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0136" y="412861"/>
            <a:ext cx="824264" cy="900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DE1FCB5-9FEC-7CD1-BA55-75432E4F8877}"/>
              </a:ext>
            </a:extLst>
          </p:cNvPr>
          <p:cNvSpPr/>
          <p:nvPr userDrawn="1"/>
        </p:nvSpPr>
        <p:spPr>
          <a:xfrm>
            <a:off x="1281393" y="698594"/>
            <a:ext cx="29641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all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Ministry of Health </a:t>
            </a:r>
          </a:p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all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of the Russian Federation</a:t>
            </a:r>
            <a:endParaRPr kumimoji="0" lang="ru-RU" sz="1100" b="0" i="0" u="none" strike="noStrike" kern="0" cap="all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4D7814-A55A-4084-CA8F-60EE370254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66020" y="417223"/>
            <a:ext cx="1035844" cy="99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19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ро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205832A8-3172-5C42-2282-8076FE357692}"/>
              </a:ext>
            </a:extLst>
          </p:cNvPr>
          <p:cNvGrpSpPr/>
          <p:nvPr userDrawn="1"/>
        </p:nvGrpSpPr>
        <p:grpSpPr>
          <a:xfrm rot="5400000">
            <a:off x="-2744360" y="2734117"/>
            <a:ext cx="6868251" cy="1379543"/>
            <a:chOff x="-18220" y="4171324"/>
            <a:chExt cx="12210224" cy="2695920"/>
          </a:xfrm>
          <a:gradFill>
            <a:gsLst>
              <a:gs pos="0">
                <a:srgbClr val="C2605B">
                  <a:alpha val="30000"/>
                </a:srgbClr>
              </a:gs>
              <a:gs pos="75000">
                <a:srgbClr val="718EA0">
                  <a:alpha val="30000"/>
                </a:srgbClr>
              </a:gs>
            </a:gsLst>
            <a:lin ang="10800000" scaled="0"/>
          </a:gradFill>
        </p:grpSpPr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584B4413-2B83-C27B-9D2A-7A37A0355B92}"/>
                </a:ext>
              </a:extLst>
            </p:cNvPr>
            <p:cNvSpPr/>
            <p:nvPr/>
          </p:nvSpPr>
          <p:spPr>
            <a:xfrm>
              <a:off x="-18220" y="4171324"/>
              <a:ext cx="12210218" cy="2695910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1"/>
              <a:endParaRPr lang="ru-RU" sz="1867" dirty="0">
                <a:solidFill>
                  <a:prstClr val="black"/>
                </a:solidFill>
              </a:endParaRPr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9CB29C43-DFEC-F932-22E7-FD5E5E6B8A4B}"/>
                </a:ext>
              </a:extLst>
            </p:cNvPr>
            <p:cNvSpPr/>
            <p:nvPr/>
          </p:nvSpPr>
          <p:spPr>
            <a:xfrm>
              <a:off x="5743878" y="4171332"/>
              <a:ext cx="6448126" cy="2695912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1"/>
              <a:endParaRPr lang="ru-RU" sz="1867" dirty="0">
                <a:solidFill>
                  <a:prstClr val="black"/>
                </a:solidFill>
              </a:endParaRPr>
            </a:p>
          </p:txBody>
        </p:sp>
      </p:grpSp>
      <p:sp>
        <p:nvSpPr>
          <p:cNvPr id="17" name="Текст 14">
            <a:extLst>
              <a:ext uri="{FF2B5EF4-FFF2-40B4-BE49-F238E27FC236}">
                <a16:creationId xmlns:a16="http://schemas.microsoft.com/office/drawing/2014/main" id="{E3EB9FF7-014C-3A4A-99DD-32B3DA01EB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03517" y="394614"/>
            <a:ext cx="9071447" cy="684213"/>
          </a:xfrm>
          <a:prstGeom prst="rect">
            <a:avLst/>
          </a:prstGeom>
        </p:spPr>
        <p:txBody>
          <a:bodyPr lIns="68571" tIns="26999" rIns="68571" bIns="26999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 i="0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СЛАЙДА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6F6E6E-180A-0A62-5FCE-1659E199F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3737" y="358720"/>
            <a:ext cx="750467" cy="756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94D8A92-8D54-A1CD-9863-1A23ABA75E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7796" y="358720"/>
            <a:ext cx="692382" cy="756000"/>
          </a:xfrm>
          <a:prstGeom prst="rect">
            <a:avLst/>
          </a:prstGeom>
        </p:spPr>
      </p:pic>
      <p:sp>
        <p:nvSpPr>
          <p:cNvPr id="5" name="Номер слайда 2">
            <a:extLst>
              <a:ext uri="{FF2B5EF4-FFF2-40B4-BE49-F238E27FC236}">
                <a16:creationId xmlns:a16="http://schemas.microsoft.com/office/drawing/2014/main" id="{FE60B4DA-807F-7BB5-E7AA-61EA65BDCDA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13999" y="6359703"/>
            <a:ext cx="462288" cy="361636"/>
          </a:xfrm>
          <a:prstGeom prst="rect">
            <a:avLst/>
          </a:prstGeom>
        </p:spPr>
        <p:txBody>
          <a:bodyPr lIns="68571" tIns="34289" rIns="68571" bIns="34289" anchor="ctr"/>
          <a:lstStyle/>
          <a:p>
            <a:pPr algn="ctr" defTabSz="914241">
              <a:defRPr/>
            </a:pPr>
            <a:fld id="{0E974CC8-C89B-40E2-B92F-58568F9DB731}" type="slidenum">
              <a:rPr lang="ru-RU" sz="1067" smtClean="0">
                <a:solidFill>
                  <a:srgbClr val="E7E6E6">
                    <a:lumMod val="25000"/>
                  </a:srgb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pPr algn="ctr" defTabSz="914241">
                <a:defRPr/>
              </a:pPr>
              <a:t>‹#›</a:t>
            </a:fld>
            <a:endParaRPr lang="ru-RU" sz="1067" dirty="0">
              <a:solidFill>
                <a:srgbClr val="E7E6E6">
                  <a:lumMod val="25000"/>
                </a:srgbClr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901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_Радиологии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D831046-2622-84A4-DDFD-B85FE2FF03DA}"/>
              </a:ext>
            </a:extLst>
          </p:cNvPr>
          <p:cNvCxnSpPr>
            <a:cxnSpLocks/>
          </p:cNvCxnSpPr>
          <p:nvPr/>
        </p:nvCxnSpPr>
        <p:spPr>
          <a:xfrm>
            <a:off x="605603" y="5758394"/>
            <a:ext cx="6176093" cy="0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F8CA5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C98DF9F-121C-54A5-D041-D898AB1FB0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215254" y="4782493"/>
            <a:ext cx="309780" cy="309469"/>
            <a:chOff x="6044494" y="3871637"/>
            <a:chExt cx="360363" cy="360000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17239F20-E473-693E-0683-B3CF0208FA8B}"/>
                </a:ext>
              </a:extLst>
            </p:cNvPr>
            <p:cNvCxnSpPr>
              <a:cxnSpLocks/>
            </p:cNvCxnSpPr>
            <p:nvPr/>
          </p:nvCxnSpPr>
          <p:spPr>
            <a:xfrm>
              <a:off x="6044494" y="4051637"/>
              <a:ext cx="360363" cy="0"/>
            </a:xfrm>
            <a:prstGeom prst="line">
              <a:avLst/>
            </a:prstGeom>
            <a:ln w="25400" cap="rnd">
              <a:gradFill flip="none" rotWithShape="1"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0ACE8C8C-E8EF-1A0D-4D9D-37405E26CD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4675" y="3871637"/>
              <a:ext cx="0" cy="360000"/>
            </a:xfrm>
            <a:prstGeom prst="line">
              <a:avLst/>
            </a:prstGeom>
            <a:ln w="25400" cap="rnd">
              <a:gradFill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C829F849-C12C-4E11-2F28-160F5FC6A69F}"/>
              </a:ext>
            </a:extLst>
          </p:cNvPr>
          <p:cNvCxnSpPr>
            <a:cxnSpLocks/>
          </p:cNvCxnSpPr>
          <p:nvPr userDrawn="1"/>
        </p:nvCxnSpPr>
        <p:spPr>
          <a:xfrm>
            <a:off x="599052" y="3861196"/>
            <a:ext cx="0" cy="464238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18EA0"/>
                </a:gs>
              </a:gsLst>
              <a:lin ang="42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085ABB71-46EB-6953-9540-AE56D21AB0F5}"/>
              </a:ext>
            </a:extLst>
          </p:cNvPr>
          <p:cNvCxnSpPr>
            <a:cxnSpLocks/>
          </p:cNvCxnSpPr>
          <p:nvPr userDrawn="1"/>
        </p:nvCxnSpPr>
        <p:spPr>
          <a:xfrm>
            <a:off x="667015" y="3684923"/>
            <a:ext cx="0" cy="640511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18EA0"/>
                </a:gs>
              </a:gsLst>
              <a:lin ang="42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Текст 26">
            <a:extLst>
              <a:ext uri="{FF2B5EF4-FFF2-40B4-BE49-F238E27FC236}">
                <a16:creationId xmlns:a16="http://schemas.microsoft.com/office/drawing/2014/main" id="{A6D6C303-908A-7D43-8A9F-450D2BD3F3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614" y="2393335"/>
            <a:ext cx="11084118" cy="9144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1" name="Текст 26">
            <a:extLst>
              <a:ext uri="{FF2B5EF4-FFF2-40B4-BE49-F238E27FC236}">
                <a16:creationId xmlns:a16="http://schemas.microsoft.com/office/drawing/2014/main" id="{90F70DCF-B493-97DF-2617-16D0CC8292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6895" y="3659636"/>
            <a:ext cx="10734837" cy="66579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3" name="Текст 26">
            <a:extLst>
              <a:ext uri="{FF2B5EF4-FFF2-40B4-BE49-F238E27FC236}">
                <a16:creationId xmlns:a16="http://schemas.microsoft.com/office/drawing/2014/main" id="{5F77CF0F-3384-4002-9FC2-2EA60D5D6D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221" y="5050148"/>
            <a:ext cx="6344349" cy="66579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Регалии</a:t>
            </a:r>
          </a:p>
          <a:p>
            <a:pPr lvl="0"/>
            <a:endParaRPr lang="ru-RU" dirty="0"/>
          </a:p>
        </p:txBody>
      </p:sp>
      <p:sp>
        <p:nvSpPr>
          <p:cNvPr id="34" name="Текст 26">
            <a:extLst>
              <a:ext uri="{FF2B5EF4-FFF2-40B4-BE49-F238E27FC236}">
                <a16:creationId xmlns:a16="http://schemas.microsoft.com/office/drawing/2014/main" id="{D33EA015-C111-00D2-B08E-F186E4E9A8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20" y="5812613"/>
            <a:ext cx="6344348" cy="3375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24" name="Скругленный прямоугольник 37">
            <a:extLst>
              <a:ext uri="{FF2B5EF4-FFF2-40B4-BE49-F238E27FC236}">
                <a16:creationId xmlns:a16="http://schemas.microsoft.com/office/drawing/2014/main" id="{DBFA5CB9-A739-A715-D195-BCEA014E5769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5" name="Скругленный прямоугольник 38">
            <a:extLst>
              <a:ext uri="{FF2B5EF4-FFF2-40B4-BE49-F238E27FC236}">
                <a16:creationId xmlns:a16="http://schemas.microsoft.com/office/drawing/2014/main" id="{E07CAD41-B617-30A1-B482-6E225967AED4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3">
            <a:extLst>
              <a:ext uri="{FF2B5EF4-FFF2-40B4-BE49-F238E27FC236}">
                <a16:creationId xmlns:a16="http://schemas.microsoft.com/office/drawing/2014/main" id="{8C66A041-0DD9-C478-088E-41196026FBAD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7" name="Скругленный прямоугольник 44">
            <a:extLst>
              <a:ext uri="{FF2B5EF4-FFF2-40B4-BE49-F238E27FC236}">
                <a16:creationId xmlns:a16="http://schemas.microsoft.com/office/drawing/2014/main" id="{ECB55386-4C11-5C6D-1BEC-172B8F37A90A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D6C45589-49EC-180C-AD33-BB7111827801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7E8D233-3947-4BD4-3BCE-6CE1C08AF22E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EA802C31-54F4-BEC1-9D35-5B2D285EEC45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990BE01D-009A-8D5A-09E1-01B14ED76CD3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2ADD6D76-9505-4C86-A08D-7C3A108ED94D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7AC333E-9769-11BC-727D-9098F09E6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5603" y="415419"/>
            <a:ext cx="1022255" cy="90000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C2E4CD6-9D21-41BE-4826-C322B1C0761C}"/>
              </a:ext>
            </a:extLst>
          </p:cNvPr>
          <p:cNvGrpSpPr/>
          <p:nvPr userDrawn="1"/>
        </p:nvGrpSpPr>
        <p:grpSpPr>
          <a:xfrm>
            <a:off x="0" y="5007700"/>
            <a:ext cx="12207498" cy="1881296"/>
            <a:chOff x="-18220" y="2420390"/>
            <a:chExt cx="12210218" cy="4446854"/>
          </a:xfrm>
          <a:gradFill flip="none" rotWithShape="1">
            <a:gsLst>
              <a:gs pos="0">
                <a:srgbClr val="C82D37">
                  <a:alpha val="30000"/>
                </a:srgbClr>
              </a:gs>
              <a:gs pos="30000">
                <a:srgbClr val="182346">
                  <a:alpha val="30000"/>
                </a:srgbClr>
              </a:gs>
            </a:gsLst>
            <a:lin ang="16200000" scaled="1"/>
            <a:tileRect/>
          </a:gradFill>
        </p:grpSpPr>
        <p:sp>
          <p:nvSpPr>
            <p:cNvPr id="3" name="Полилиния 2">
              <a:extLst>
                <a:ext uri="{FF2B5EF4-FFF2-40B4-BE49-F238E27FC236}">
                  <a16:creationId xmlns:a16="http://schemas.microsoft.com/office/drawing/2014/main" id="{C3A7C192-8BD5-5685-9394-B69D4A7BCC8A}"/>
                </a:ext>
              </a:extLst>
            </p:cNvPr>
            <p:cNvSpPr/>
            <p:nvPr/>
          </p:nvSpPr>
          <p:spPr>
            <a:xfrm>
              <a:off x="-18220" y="2420390"/>
              <a:ext cx="12210218" cy="4446844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261E5004-4853-1190-DE31-1AEBD301540A}"/>
                </a:ext>
              </a:extLst>
            </p:cNvPr>
            <p:cNvSpPr/>
            <p:nvPr/>
          </p:nvSpPr>
          <p:spPr>
            <a:xfrm>
              <a:off x="4152721" y="5389915"/>
              <a:ext cx="8039277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156B3446-945D-9D92-3194-BDC032DCF8A6}"/>
                </a:ext>
              </a:extLst>
            </p:cNvPr>
            <p:cNvSpPr/>
            <p:nvPr/>
          </p:nvSpPr>
          <p:spPr>
            <a:xfrm flipH="1">
              <a:off x="-18220" y="5389919"/>
              <a:ext cx="8227874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859033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вершающ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70A9004-4B2F-EEBC-3068-3899D2328A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7145" y="2972673"/>
            <a:ext cx="4553518" cy="4584749"/>
          </a:xfrm>
          <a:prstGeom prst="rect">
            <a:avLst/>
          </a:prstGeom>
        </p:spPr>
      </p:pic>
      <p:sp>
        <p:nvSpPr>
          <p:cNvPr id="29" name="Скругленный прямоугольник 37">
            <a:extLst>
              <a:ext uri="{FF2B5EF4-FFF2-40B4-BE49-F238E27FC236}">
                <a16:creationId xmlns:a16="http://schemas.microsoft.com/office/drawing/2014/main" id="{5C8E59FD-FBF2-FDB1-5A6E-DB1B45E362FD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Тёмно-красный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RGB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136 : 42 : 45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CMYK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30" name="Скругленный прямоугольник 38">
            <a:extLst>
              <a:ext uri="{FF2B5EF4-FFF2-40B4-BE49-F238E27FC236}">
                <a16:creationId xmlns:a16="http://schemas.microsoft.com/office/drawing/2014/main" id="{ED4CA3B2-17DA-1362-7582-62403923CDE1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Светло-красный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RGB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194 : 96 : 91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CMYK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13 : 71 : 56 : 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</p:txBody>
      </p:sp>
      <p:sp>
        <p:nvSpPr>
          <p:cNvPr id="31" name="Скругленный прямоугольник 43">
            <a:extLst>
              <a:ext uri="{FF2B5EF4-FFF2-40B4-BE49-F238E27FC236}">
                <a16:creationId xmlns:a16="http://schemas.microsoft.com/office/drawing/2014/main" id="{3E6581C6-F2F4-10E5-F585-1F8B7BBB768D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Светло-синий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RGB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113 : 142 : 160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CMYK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57 : 31 : 19 :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44">
            <a:extLst>
              <a:ext uri="{FF2B5EF4-FFF2-40B4-BE49-F238E27FC236}">
                <a16:creationId xmlns:a16="http://schemas.microsoft.com/office/drawing/2014/main" id="{7C10CDF4-1B38-94E8-9AA0-86A56D42F05E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Тёмно-синий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RGB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70 : 90 : 103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CMYK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5A5C8E60-B87C-02F1-996F-F4E3055F7E39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Основной цвет текста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RGB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59 : 56 : 56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CMYK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77 : 74 : 69 : 34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B34DBBC8-3B80-1F63-C246-BBA3E00CD518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Дополнительный цвет текста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RGB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118 : 113 : 113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CMYK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56 : 51 : 46 : 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D10514B5-43C9-A771-D5F6-AA6664A0E783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Плашка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Светло-Серый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RGB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254 : 254 : 254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CMYK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1 : 1 : 1 : 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8617406C-B690-E9D0-70F3-C3EF9395B942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Плашка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Серый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RGB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240 : 240 : 240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CMYK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4 : 3 : 2 : 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26680041-6837-4CDC-22BF-500705FC1595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Плашка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Тёмно-Серый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RGB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23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: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 230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: 230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CMYK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7 : 6 : 4 : 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6E164A-BF68-9C52-AB58-BD29F3F523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0136" y="412861"/>
            <a:ext cx="824264" cy="900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F24ABC1-0234-B28E-9C2B-584F48E4DBBF}"/>
              </a:ext>
            </a:extLst>
          </p:cNvPr>
          <p:cNvSpPr/>
          <p:nvPr userDrawn="1"/>
        </p:nvSpPr>
        <p:spPr>
          <a:xfrm>
            <a:off x="1281393" y="647417"/>
            <a:ext cx="29641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all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Ministry of Health </a:t>
            </a:r>
          </a:p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all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of the Russian Federation</a:t>
            </a:r>
            <a:endParaRPr kumimoji="0" lang="ru-RU" sz="1100" b="0" i="0" u="none" strike="noStrike" kern="0" cap="all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D53CA4-C5A5-618F-A0B6-010127908BB8}"/>
              </a:ext>
            </a:extLst>
          </p:cNvPr>
          <p:cNvSpPr txBox="1"/>
          <p:nvPr userDrawn="1"/>
        </p:nvSpPr>
        <p:spPr>
          <a:xfrm>
            <a:off x="789536" y="4469368"/>
            <a:ext cx="5097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82C3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 </a:t>
            </a:r>
            <a:endParaRPr lang="ru-RU" sz="2400" b="1" dirty="0">
              <a:solidFill>
                <a:srgbClr val="C82C37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C82C3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FOR YOUR ATTENTION</a:t>
            </a:r>
            <a:endParaRPr lang="ru-RU" sz="2400" dirty="0">
              <a:solidFill>
                <a:srgbClr val="C82C37"/>
              </a:solidFill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1175CE-B5D8-22E1-12D2-E5642817D2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86211" y="1815730"/>
            <a:ext cx="2504151" cy="240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8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_Радиологии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Текст 26">
            <a:extLst>
              <a:ext uri="{FF2B5EF4-FFF2-40B4-BE49-F238E27FC236}">
                <a16:creationId xmlns:a16="http://schemas.microsoft.com/office/drawing/2014/main" id="{A6D6C303-908A-7D43-8A9F-450D2BD3F3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614" y="3092578"/>
            <a:ext cx="11084118" cy="9144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D8C585C-60FC-0BBF-FA27-64867F17ECE4}"/>
              </a:ext>
            </a:extLst>
          </p:cNvPr>
          <p:cNvGrpSpPr/>
          <p:nvPr userDrawn="1"/>
        </p:nvGrpSpPr>
        <p:grpSpPr>
          <a:xfrm>
            <a:off x="599052" y="1795911"/>
            <a:ext cx="10229275" cy="685070"/>
            <a:chOff x="599052" y="3684923"/>
            <a:chExt cx="10229275" cy="68507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2BB6D03-5988-A5A4-8F0B-AFAB822DFC19}"/>
                </a:ext>
              </a:extLst>
            </p:cNvPr>
            <p:cNvSpPr txBox="1"/>
            <p:nvPr/>
          </p:nvSpPr>
          <p:spPr>
            <a:xfrm>
              <a:off x="778932" y="3723662"/>
              <a:ext cx="10049395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b="1" dirty="0">
                  <a:solidFill>
                    <a:srgbClr val="465A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ФГБУ «НМИЦ радиологии» </a:t>
              </a:r>
            </a:p>
            <a:p>
              <a:r>
                <a:rPr lang="ru-RU" b="1" dirty="0">
                  <a:solidFill>
                    <a:srgbClr val="465A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Минздрава России</a:t>
              </a:r>
            </a:p>
          </p:txBody>
        </p: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11510C20-8007-5882-B0C0-650663DC94F9}"/>
                </a:ext>
              </a:extLst>
            </p:cNvPr>
            <p:cNvCxnSpPr>
              <a:cxnSpLocks/>
            </p:cNvCxnSpPr>
            <p:nvPr/>
          </p:nvCxnSpPr>
          <p:spPr>
            <a:xfrm>
              <a:off x="599052" y="3861196"/>
              <a:ext cx="0" cy="464238"/>
            </a:xfrm>
            <a:prstGeom prst="line">
              <a:avLst/>
            </a:prstGeom>
            <a:ln w="25400" cap="rnd">
              <a:gradFill>
                <a:gsLst>
                  <a:gs pos="0">
                    <a:srgbClr val="C26B66"/>
                  </a:gs>
                  <a:gs pos="100000">
                    <a:srgbClr val="718EA0"/>
                  </a:gs>
                </a:gsLst>
                <a:lin ang="420000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22600B88-041E-A7D6-679A-CF229BD3C7FA}"/>
                </a:ext>
              </a:extLst>
            </p:cNvPr>
            <p:cNvCxnSpPr>
              <a:cxnSpLocks/>
            </p:cNvCxnSpPr>
            <p:nvPr/>
          </p:nvCxnSpPr>
          <p:spPr>
            <a:xfrm>
              <a:off x="667015" y="3684923"/>
              <a:ext cx="0" cy="640511"/>
            </a:xfrm>
            <a:prstGeom prst="line">
              <a:avLst/>
            </a:prstGeom>
            <a:ln w="25400" cap="rnd">
              <a:gradFill>
                <a:gsLst>
                  <a:gs pos="0">
                    <a:srgbClr val="C26B66"/>
                  </a:gs>
                  <a:gs pos="100000">
                    <a:srgbClr val="718EA0"/>
                  </a:gs>
                </a:gsLst>
                <a:lin ang="420000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D831046-2622-84A4-DDFD-B85FE2FF03DA}"/>
              </a:ext>
            </a:extLst>
          </p:cNvPr>
          <p:cNvCxnSpPr>
            <a:cxnSpLocks/>
          </p:cNvCxnSpPr>
          <p:nvPr/>
        </p:nvCxnSpPr>
        <p:spPr>
          <a:xfrm>
            <a:off x="605603" y="5758394"/>
            <a:ext cx="6176093" cy="0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F8CA5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C98DF9F-121C-54A5-D041-D898AB1FB0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215254" y="4782493"/>
            <a:ext cx="309780" cy="309469"/>
            <a:chOff x="6044494" y="3871637"/>
            <a:chExt cx="360363" cy="360000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17239F20-E473-693E-0683-B3CF0208FA8B}"/>
                </a:ext>
              </a:extLst>
            </p:cNvPr>
            <p:cNvCxnSpPr>
              <a:cxnSpLocks/>
            </p:cNvCxnSpPr>
            <p:nvPr/>
          </p:nvCxnSpPr>
          <p:spPr>
            <a:xfrm>
              <a:off x="6044494" y="4051637"/>
              <a:ext cx="360363" cy="0"/>
            </a:xfrm>
            <a:prstGeom prst="line">
              <a:avLst/>
            </a:prstGeom>
            <a:ln w="25400" cap="rnd">
              <a:gradFill flip="none" rotWithShape="1"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0ACE8C8C-E8EF-1A0D-4D9D-37405E26CD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4675" y="3871637"/>
              <a:ext cx="0" cy="360000"/>
            </a:xfrm>
            <a:prstGeom prst="line">
              <a:avLst/>
            </a:prstGeom>
            <a:ln w="25400" cap="rnd">
              <a:gradFill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Текст 26">
            <a:extLst>
              <a:ext uri="{FF2B5EF4-FFF2-40B4-BE49-F238E27FC236}">
                <a16:creationId xmlns:a16="http://schemas.microsoft.com/office/drawing/2014/main" id="{5F77CF0F-3384-4002-9FC2-2EA60D5D6D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221" y="5050148"/>
            <a:ext cx="6344349" cy="66579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Регалии</a:t>
            </a:r>
          </a:p>
          <a:p>
            <a:pPr lvl="0"/>
            <a:endParaRPr lang="ru-RU" dirty="0"/>
          </a:p>
        </p:txBody>
      </p:sp>
      <p:sp>
        <p:nvSpPr>
          <p:cNvPr id="34" name="Текст 26">
            <a:extLst>
              <a:ext uri="{FF2B5EF4-FFF2-40B4-BE49-F238E27FC236}">
                <a16:creationId xmlns:a16="http://schemas.microsoft.com/office/drawing/2014/main" id="{D33EA015-C111-00D2-B08E-F186E4E9A8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20" y="5812613"/>
            <a:ext cx="6344348" cy="3375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ФИО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E8F27DC-0B01-C0C0-D05C-A0B16CB71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5603" y="415419"/>
            <a:ext cx="1022255" cy="900000"/>
          </a:xfrm>
          <a:prstGeom prst="rect">
            <a:avLst/>
          </a:prstGeom>
        </p:spPr>
      </p:pic>
      <p:sp>
        <p:nvSpPr>
          <p:cNvPr id="24" name="Скругленный прямоугольник 37">
            <a:extLst>
              <a:ext uri="{FF2B5EF4-FFF2-40B4-BE49-F238E27FC236}">
                <a16:creationId xmlns:a16="http://schemas.microsoft.com/office/drawing/2014/main" id="{DBFA5CB9-A739-A715-D195-BCEA014E5769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5" name="Скругленный прямоугольник 38">
            <a:extLst>
              <a:ext uri="{FF2B5EF4-FFF2-40B4-BE49-F238E27FC236}">
                <a16:creationId xmlns:a16="http://schemas.microsoft.com/office/drawing/2014/main" id="{E07CAD41-B617-30A1-B482-6E225967AED4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3">
            <a:extLst>
              <a:ext uri="{FF2B5EF4-FFF2-40B4-BE49-F238E27FC236}">
                <a16:creationId xmlns:a16="http://schemas.microsoft.com/office/drawing/2014/main" id="{8C66A041-0DD9-C478-088E-41196026FBAD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7" name="Скругленный прямоугольник 44">
            <a:extLst>
              <a:ext uri="{FF2B5EF4-FFF2-40B4-BE49-F238E27FC236}">
                <a16:creationId xmlns:a16="http://schemas.microsoft.com/office/drawing/2014/main" id="{ECB55386-4C11-5C6D-1BEC-172B8F37A90A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D6C45589-49EC-180C-AD33-BB7111827801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7E8D233-3947-4BD4-3BCE-6CE1C08AF22E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EA802C31-54F4-BEC1-9D35-5B2D285EEC45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990BE01D-009A-8D5A-09E1-01B14ED76CD3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2ADD6D76-9505-4C86-A08D-7C3A108ED94D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7510EC9-3AB8-2D62-F00B-2654C975291B}"/>
              </a:ext>
            </a:extLst>
          </p:cNvPr>
          <p:cNvGrpSpPr/>
          <p:nvPr userDrawn="1"/>
        </p:nvGrpSpPr>
        <p:grpSpPr>
          <a:xfrm>
            <a:off x="0" y="5007700"/>
            <a:ext cx="12207498" cy="1881296"/>
            <a:chOff x="-18220" y="2420390"/>
            <a:chExt cx="12210218" cy="4446854"/>
          </a:xfrm>
          <a:gradFill flip="none" rotWithShape="1">
            <a:gsLst>
              <a:gs pos="0">
                <a:srgbClr val="C82D37">
                  <a:alpha val="30000"/>
                </a:srgbClr>
              </a:gs>
              <a:gs pos="30000">
                <a:srgbClr val="182346">
                  <a:alpha val="30000"/>
                </a:srgbClr>
              </a:gs>
            </a:gsLst>
            <a:lin ang="16200000" scaled="1"/>
            <a:tileRect/>
          </a:gradFill>
        </p:grpSpPr>
        <p:sp>
          <p:nvSpPr>
            <p:cNvPr id="3" name="Полилиния 2">
              <a:extLst>
                <a:ext uri="{FF2B5EF4-FFF2-40B4-BE49-F238E27FC236}">
                  <a16:creationId xmlns:a16="http://schemas.microsoft.com/office/drawing/2014/main" id="{56EE8594-A433-45C3-0D7A-895F6D98B486}"/>
                </a:ext>
              </a:extLst>
            </p:cNvPr>
            <p:cNvSpPr/>
            <p:nvPr/>
          </p:nvSpPr>
          <p:spPr>
            <a:xfrm>
              <a:off x="-18220" y="2420390"/>
              <a:ext cx="12210218" cy="4446844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4EF873C1-DEC4-480E-771A-2849A34F4788}"/>
                </a:ext>
              </a:extLst>
            </p:cNvPr>
            <p:cNvSpPr/>
            <p:nvPr/>
          </p:nvSpPr>
          <p:spPr>
            <a:xfrm>
              <a:off x="4152721" y="5389915"/>
              <a:ext cx="8039277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CAA41538-6152-3AB9-6EE4-B65A259A7FEF}"/>
                </a:ext>
              </a:extLst>
            </p:cNvPr>
            <p:cNvSpPr/>
            <p:nvPr/>
          </p:nvSpPr>
          <p:spPr>
            <a:xfrm flipH="1">
              <a:off x="-18220" y="5389919"/>
              <a:ext cx="8227874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441015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_Минздрав+Радиологии+Цыба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D831046-2622-84A4-DDFD-B85FE2FF03DA}"/>
              </a:ext>
            </a:extLst>
          </p:cNvPr>
          <p:cNvCxnSpPr>
            <a:cxnSpLocks/>
          </p:cNvCxnSpPr>
          <p:nvPr/>
        </p:nvCxnSpPr>
        <p:spPr>
          <a:xfrm>
            <a:off x="605603" y="5758394"/>
            <a:ext cx="6176093" cy="0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F8CA5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C98DF9F-121C-54A5-D041-D898AB1FB0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215254" y="4782493"/>
            <a:ext cx="309780" cy="309469"/>
            <a:chOff x="6044494" y="3871637"/>
            <a:chExt cx="360363" cy="360000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17239F20-E473-693E-0683-B3CF0208FA8B}"/>
                </a:ext>
              </a:extLst>
            </p:cNvPr>
            <p:cNvCxnSpPr>
              <a:cxnSpLocks/>
            </p:cNvCxnSpPr>
            <p:nvPr/>
          </p:nvCxnSpPr>
          <p:spPr>
            <a:xfrm>
              <a:off x="6044494" y="4051637"/>
              <a:ext cx="360363" cy="0"/>
            </a:xfrm>
            <a:prstGeom prst="line">
              <a:avLst/>
            </a:prstGeom>
            <a:ln w="25400" cap="rnd">
              <a:gradFill flip="none" rotWithShape="1"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0ACE8C8C-E8EF-1A0D-4D9D-37405E26CD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4675" y="3871637"/>
              <a:ext cx="0" cy="360000"/>
            </a:xfrm>
            <a:prstGeom prst="line">
              <a:avLst/>
            </a:prstGeom>
            <a:ln w="25400" cap="rnd">
              <a:gradFill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C829F849-C12C-4E11-2F28-160F5FC6A69F}"/>
              </a:ext>
            </a:extLst>
          </p:cNvPr>
          <p:cNvCxnSpPr>
            <a:cxnSpLocks/>
          </p:cNvCxnSpPr>
          <p:nvPr userDrawn="1"/>
        </p:nvCxnSpPr>
        <p:spPr>
          <a:xfrm>
            <a:off x="599052" y="3861196"/>
            <a:ext cx="0" cy="464238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18EA0"/>
                </a:gs>
              </a:gsLst>
              <a:lin ang="42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085ABB71-46EB-6953-9540-AE56D21AB0F5}"/>
              </a:ext>
            </a:extLst>
          </p:cNvPr>
          <p:cNvCxnSpPr>
            <a:cxnSpLocks/>
          </p:cNvCxnSpPr>
          <p:nvPr userDrawn="1"/>
        </p:nvCxnSpPr>
        <p:spPr>
          <a:xfrm>
            <a:off x="667015" y="3684923"/>
            <a:ext cx="0" cy="640511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18EA0"/>
                </a:gs>
              </a:gsLst>
              <a:lin ang="42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Текст 26">
            <a:extLst>
              <a:ext uri="{FF2B5EF4-FFF2-40B4-BE49-F238E27FC236}">
                <a16:creationId xmlns:a16="http://schemas.microsoft.com/office/drawing/2014/main" id="{A6D6C303-908A-7D43-8A9F-450D2BD3F3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614" y="2393335"/>
            <a:ext cx="11084118" cy="9144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1" name="Текст 26">
            <a:extLst>
              <a:ext uri="{FF2B5EF4-FFF2-40B4-BE49-F238E27FC236}">
                <a16:creationId xmlns:a16="http://schemas.microsoft.com/office/drawing/2014/main" id="{90F70DCF-B493-97DF-2617-16D0CC8292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6895" y="3659636"/>
            <a:ext cx="10734837" cy="66579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3" name="Текст 26">
            <a:extLst>
              <a:ext uri="{FF2B5EF4-FFF2-40B4-BE49-F238E27FC236}">
                <a16:creationId xmlns:a16="http://schemas.microsoft.com/office/drawing/2014/main" id="{5F77CF0F-3384-4002-9FC2-2EA60D5D6D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221" y="5050148"/>
            <a:ext cx="6344349" cy="66579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Регалии</a:t>
            </a:r>
          </a:p>
          <a:p>
            <a:pPr lvl="0"/>
            <a:endParaRPr lang="ru-RU" dirty="0"/>
          </a:p>
        </p:txBody>
      </p:sp>
      <p:sp>
        <p:nvSpPr>
          <p:cNvPr id="34" name="Текст 26">
            <a:extLst>
              <a:ext uri="{FF2B5EF4-FFF2-40B4-BE49-F238E27FC236}">
                <a16:creationId xmlns:a16="http://schemas.microsoft.com/office/drawing/2014/main" id="{D33EA015-C111-00D2-B08E-F186E4E9A8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20" y="5812613"/>
            <a:ext cx="6344348" cy="3375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ФИО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E8F27DC-0B01-C0C0-D05C-A0B16CB71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3198" y="415419"/>
            <a:ext cx="1022255" cy="90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E24EFF-8805-1DEB-5B36-8B98923D4763}"/>
              </a:ext>
            </a:extLst>
          </p:cNvPr>
          <p:cNvSpPr txBox="1"/>
          <p:nvPr userDrawn="1"/>
        </p:nvSpPr>
        <p:spPr>
          <a:xfrm>
            <a:off x="1282927" y="563814"/>
            <a:ext cx="2116285" cy="6001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МИНИСТЕРСТВО</a:t>
            </a:r>
          </a:p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ЗДРАВООХРАНЕНИЯ</a:t>
            </a:r>
          </a:p>
          <a:p>
            <a:pPr algn="l"/>
            <a:r>
              <a:rPr lang="ru-RU" sz="1100" b="0" i="0" dirty="0">
                <a:solidFill>
                  <a:srgbClr val="6161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C7ED48-57A5-E56E-745A-9DA3690118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136" y="412861"/>
            <a:ext cx="824264" cy="900000"/>
          </a:xfrm>
          <a:prstGeom prst="rect">
            <a:avLst/>
          </a:prstGeom>
        </p:spPr>
      </p:pic>
      <p:sp>
        <p:nvSpPr>
          <p:cNvPr id="24" name="Скругленный прямоугольник 37">
            <a:extLst>
              <a:ext uri="{FF2B5EF4-FFF2-40B4-BE49-F238E27FC236}">
                <a16:creationId xmlns:a16="http://schemas.microsoft.com/office/drawing/2014/main" id="{DBFA5CB9-A739-A715-D195-BCEA014E5769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5" name="Скругленный прямоугольник 38">
            <a:extLst>
              <a:ext uri="{FF2B5EF4-FFF2-40B4-BE49-F238E27FC236}">
                <a16:creationId xmlns:a16="http://schemas.microsoft.com/office/drawing/2014/main" id="{E07CAD41-B617-30A1-B482-6E225967AED4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3">
            <a:extLst>
              <a:ext uri="{FF2B5EF4-FFF2-40B4-BE49-F238E27FC236}">
                <a16:creationId xmlns:a16="http://schemas.microsoft.com/office/drawing/2014/main" id="{8C66A041-0DD9-C478-088E-41196026FBAD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7" name="Скругленный прямоугольник 44">
            <a:extLst>
              <a:ext uri="{FF2B5EF4-FFF2-40B4-BE49-F238E27FC236}">
                <a16:creationId xmlns:a16="http://schemas.microsoft.com/office/drawing/2014/main" id="{ECB55386-4C11-5C6D-1BEC-172B8F37A90A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D6C45589-49EC-180C-AD33-BB7111827801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7E8D233-3947-4BD4-3BCE-6CE1C08AF22E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EA802C31-54F4-BEC1-9D35-5B2D285EEC45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990BE01D-009A-8D5A-09E1-01B14ED76CD3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2ADD6D76-9505-4C86-A08D-7C3A108ED94D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C7095D-C87B-96AE-7B3D-E92DC1A493C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385" y="412860"/>
            <a:ext cx="894109" cy="899999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890C057-706D-207A-93C2-F553B7BE0BA4}"/>
              </a:ext>
            </a:extLst>
          </p:cNvPr>
          <p:cNvGrpSpPr/>
          <p:nvPr userDrawn="1"/>
        </p:nvGrpSpPr>
        <p:grpSpPr>
          <a:xfrm>
            <a:off x="0" y="5007700"/>
            <a:ext cx="12207498" cy="1881296"/>
            <a:chOff x="-18220" y="2420390"/>
            <a:chExt cx="12210218" cy="4446854"/>
          </a:xfrm>
          <a:gradFill flip="none" rotWithShape="1">
            <a:gsLst>
              <a:gs pos="0">
                <a:srgbClr val="C82D37">
                  <a:alpha val="30000"/>
                </a:srgbClr>
              </a:gs>
              <a:gs pos="30000">
                <a:srgbClr val="182346">
                  <a:alpha val="30000"/>
                </a:srgbClr>
              </a:gs>
            </a:gsLst>
            <a:lin ang="16200000" scaled="1"/>
            <a:tileRect/>
          </a:gradFill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24E6F8D9-CD3C-E879-CD1F-8CE1F819B5BD}"/>
                </a:ext>
              </a:extLst>
            </p:cNvPr>
            <p:cNvSpPr/>
            <p:nvPr/>
          </p:nvSpPr>
          <p:spPr>
            <a:xfrm>
              <a:off x="-18220" y="2420390"/>
              <a:ext cx="12210218" cy="4446844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146D2B6B-FF63-577F-C2DB-44C8628CC804}"/>
                </a:ext>
              </a:extLst>
            </p:cNvPr>
            <p:cNvSpPr/>
            <p:nvPr/>
          </p:nvSpPr>
          <p:spPr>
            <a:xfrm>
              <a:off x="4152721" y="5389915"/>
              <a:ext cx="8039277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C58423F8-D26C-2A64-8EE5-45BD8F511DDE}"/>
                </a:ext>
              </a:extLst>
            </p:cNvPr>
            <p:cNvSpPr/>
            <p:nvPr/>
          </p:nvSpPr>
          <p:spPr>
            <a:xfrm flipH="1">
              <a:off x="-18220" y="5389919"/>
              <a:ext cx="8227874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229155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_Минздрав+Радиологии+Цыб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Текст 26">
            <a:extLst>
              <a:ext uri="{FF2B5EF4-FFF2-40B4-BE49-F238E27FC236}">
                <a16:creationId xmlns:a16="http://schemas.microsoft.com/office/drawing/2014/main" id="{A6D6C303-908A-7D43-8A9F-450D2BD3F3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614" y="3092578"/>
            <a:ext cx="11084118" cy="9144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D8C585C-60FC-0BBF-FA27-64867F17ECE4}"/>
              </a:ext>
            </a:extLst>
          </p:cNvPr>
          <p:cNvGrpSpPr/>
          <p:nvPr userDrawn="1"/>
        </p:nvGrpSpPr>
        <p:grpSpPr>
          <a:xfrm>
            <a:off x="599052" y="1795911"/>
            <a:ext cx="10229275" cy="685070"/>
            <a:chOff x="599052" y="3684923"/>
            <a:chExt cx="10229275" cy="68507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2BB6D03-5988-A5A4-8F0B-AFAB822DFC19}"/>
                </a:ext>
              </a:extLst>
            </p:cNvPr>
            <p:cNvSpPr txBox="1"/>
            <p:nvPr/>
          </p:nvSpPr>
          <p:spPr>
            <a:xfrm>
              <a:off x="778932" y="3723662"/>
              <a:ext cx="10049395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b="1" dirty="0">
                  <a:solidFill>
                    <a:srgbClr val="465A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МРНЦ им. А.Ф. Цыба </a:t>
              </a:r>
            </a:p>
            <a:p>
              <a:r>
                <a:rPr lang="ru-RU" b="1" dirty="0">
                  <a:solidFill>
                    <a:srgbClr val="465A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филиал ФГБУ «НМИЦ радиологии» Минздрава России</a:t>
              </a:r>
            </a:p>
          </p:txBody>
        </p: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11510C20-8007-5882-B0C0-650663DC94F9}"/>
                </a:ext>
              </a:extLst>
            </p:cNvPr>
            <p:cNvCxnSpPr>
              <a:cxnSpLocks/>
            </p:cNvCxnSpPr>
            <p:nvPr/>
          </p:nvCxnSpPr>
          <p:spPr>
            <a:xfrm>
              <a:off x="599052" y="3861196"/>
              <a:ext cx="0" cy="464238"/>
            </a:xfrm>
            <a:prstGeom prst="line">
              <a:avLst/>
            </a:prstGeom>
            <a:ln w="25400" cap="rnd">
              <a:gradFill>
                <a:gsLst>
                  <a:gs pos="0">
                    <a:srgbClr val="C26B66"/>
                  </a:gs>
                  <a:gs pos="100000">
                    <a:srgbClr val="718EA0"/>
                  </a:gs>
                </a:gsLst>
                <a:lin ang="420000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22600B88-041E-A7D6-679A-CF229BD3C7FA}"/>
                </a:ext>
              </a:extLst>
            </p:cNvPr>
            <p:cNvCxnSpPr>
              <a:cxnSpLocks/>
            </p:cNvCxnSpPr>
            <p:nvPr/>
          </p:nvCxnSpPr>
          <p:spPr>
            <a:xfrm>
              <a:off x="667015" y="3684923"/>
              <a:ext cx="0" cy="640511"/>
            </a:xfrm>
            <a:prstGeom prst="line">
              <a:avLst/>
            </a:prstGeom>
            <a:ln w="25400" cap="rnd">
              <a:gradFill>
                <a:gsLst>
                  <a:gs pos="0">
                    <a:srgbClr val="C26B66"/>
                  </a:gs>
                  <a:gs pos="100000">
                    <a:srgbClr val="718EA0"/>
                  </a:gs>
                </a:gsLst>
                <a:lin ang="420000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D831046-2622-84A4-DDFD-B85FE2FF03DA}"/>
              </a:ext>
            </a:extLst>
          </p:cNvPr>
          <p:cNvCxnSpPr>
            <a:cxnSpLocks/>
          </p:cNvCxnSpPr>
          <p:nvPr/>
        </p:nvCxnSpPr>
        <p:spPr>
          <a:xfrm>
            <a:off x="605603" y="5758394"/>
            <a:ext cx="6176093" cy="0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F8CA5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C98DF9F-121C-54A5-D041-D898AB1FB0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215254" y="4782493"/>
            <a:ext cx="309780" cy="309469"/>
            <a:chOff x="6044494" y="3871637"/>
            <a:chExt cx="360363" cy="360000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17239F20-E473-693E-0683-B3CF0208FA8B}"/>
                </a:ext>
              </a:extLst>
            </p:cNvPr>
            <p:cNvCxnSpPr>
              <a:cxnSpLocks/>
            </p:cNvCxnSpPr>
            <p:nvPr/>
          </p:nvCxnSpPr>
          <p:spPr>
            <a:xfrm>
              <a:off x="6044494" y="4051637"/>
              <a:ext cx="360363" cy="0"/>
            </a:xfrm>
            <a:prstGeom prst="line">
              <a:avLst/>
            </a:prstGeom>
            <a:ln w="25400" cap="rnd">
              <a:gradFill flip="none" rotWithShape="1"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0ACE8C8C-E8EF-1A0D-4D9D-37405E26CD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4675" y="3871637"/>
              <a:ext cx="0" cy="360000"/>
            </a:xfrm>
            <a:prstGeom prst="line">
              <a:avLst/>
            </a:prstGeom>
            <a:ln w="25400" cap="rnd">
              <a:gradFill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Текст 26">
            <a:extLst>
              <a:ext uri="{FF2B5EF4-FFF2-40B4-BE49-F238E27FC236}">
                <a16:creationId xmlns:a16="http://schemas.microsoft.com/office/drawing/2014/main" id="{5F77CF0F-3384-4002-9FC2-2EA60D5D6D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221" y="5050148"/>
            <a:ext cx="6344349" cy="66579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Регалии</a:t>
            </a:r>
          </a:p>
          <a:p>
            <a:pPr lvl="0"/>
            <a:endParaRPr lang="ru-RU" dirty="0"/>
          </a:p>
        </p:txBody>
      </p:sp>
      <p:sp>
        <p:nvSpPr>
          <p:cNvPr id="34" name="Текст 26">
            <a:extLst>
              <a:ext uri="{FF2B5EF4-FFF2-40B4-BE49-F238E27FC236}">
                <a16:creationId xmlns:a16="http://schemas.microsoft.com/office/drawing/2014/main" id="{D33EA015-C111-00D2-B08E-F186E4E9A8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20" y="5812613"/>
            <a:ext cx="6344348" cy="3375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ФИО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E8F27DC-0B01-C0C0-D05C-A0B16CB71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3198" y="415419"/>
            <a:ext cx="1022255" cy="90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E24EFF-8805-1DEB-5B36-8B98923D4763}"/>
              </a:ext>
            </a:extLst>
          </p:cNvPr>
          <p:cNvSpPr txBox="1"/>
          <p:nvPr userDrawn="1"/>
        </p:nvSpPr>
        <p:spPr>
          <a:xfrm>
            <a:off x="1282927" y="563814"/>
            <a:ext cx="2116285" cy="6001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МИНИСТЕРСТВО</a:t>
            </a:r>
          </a:p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ЗДРАВООХРАНЕНИЯ</a:t>
            </a:r>
          </a:p>
          <a:p>
            <a:pPr algn="l"/>
            <a:r>
              <a:rPr lang="ru-RU" sz="1100" b="0" i="0" dirty="0">
                <a:solidFill>
                  <a:srgbClr val="6161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C7ED48-57A5-E56E-745A-9DA3690118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136" y="412861"/>
            <a:ext cx="824264" cy="900000"/>
          </a:xfrm>
          <a:prstGeom prst="rect">
            <a:avLst/>
          </a:prstGeom>
        </p:spPr>
      </p:pic>
      <p:sp>
        <p:nvSpPr>
          <p:cNvPr id="24" name="Скругленный прямоугольник 37">
            <a:extLst>
              <a:ext uri="{FF2B5EF4-FFF2-40B4-BE49-F238E27FC236}">
                <a16:creationId xmlns:a16="http://schemas.microsoft.com/office/drawing/2014/main" id="{DBFA5CB9-A739-A715-D195-BCEA014E5769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5" name="Скругленный прямоугольник 38">
            <a:extLst>
              <a:ext uri="{FF2B5EF4-FFF2-40B4-BE49-F238E27FC236}">
                <a16:creationId xmlns:a16="http://schemas.microsoft.com/office/drawing/2014/main" id="{E07CAD41-B617-30A1-B482-6E225967AED4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3">
            <a:extLst>
              <a:ext uri="{FF2B5EF4-FFF2-40B4-BE49-F238E27FC236}">
                <a16:creationId xmlns:a16="http://schemas.microsoft.com/office/drawing/2014/main" id="{8C66A041-0DD9-C478-088E-41196026FBAD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7" name="Скругленный прямоугольник 44">
            <a:extLst>
              <a:ext uri="{FF2B5EF4-FFF2-40B4-BE49-F238E27FC236}">
                <a16:creationId xmlns:a16="http://schemas.microsoft.com/office/drawing/2014/main" id="{ECB55386-4C11-5C6D-1BEC-172B8F37A90A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D6C45589-49EC-180C-AD33-BB7111827801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7E8D233-3947-4BD4-3BCE-6CE1C08AF22E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EA802C31-54F4-BEC1-9D35-5B2D285EEC45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990BE01D-009A-8D5A-09E1-01B14ED76CD3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2ADD6D76-9505-4C86-A08D-7C3A108ED94D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407D8D-BEE4-0E90-ABDB-0C59DAEB820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385" y="412860"/>
            <a:ext cx="894109" cy="899999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8642D6E-A6AC-AD2F-C3EA-7FF8E56750AE}"/>
              </a:ext>
            </a:extLst>
          </p:cNvPr>
          <p:cNvGrpSpPr/>
          <p:nvPr userDrawn="1"/>
        </p:nvGrpSpPr>
        <p:grpSpPr>
          <a:xfrm>
            <a:off x="0" y="5007700"/>
            <a:ext cx="12207498" cy="1881296"/>
            <a:chOff x="-18220" y="2420390"/>
            <a:chExt cx="12210218" cy="4446854"/>
          </a:xfrm>
          <a:gradFill flip="none" rotWithShape="1">
            <a:gsLst>
              <a:gs pos="0">
                <a:srgbClr val="C82D37">
                  <a:alpha val="30000"/>
                </a:srgbClr>
              </a:gs>
              <a:gs pos="30000">
                <a:srgbClr val="182346">
                  <a:alpha val="30000"/>
                </a:srgbClr>
              </a:gs>
            </a:gsLst>
            <a:lin ang="16200000" scaled="1"/>
            <a:tileRect/>
          </a:gradFill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68B4AAB8-975E-56D0-4794-EDC9534F5A4A}"/>
                </a:ext>
              </a:extLst>
            </p:cNvPr>
            <p:cNvSpPr/>
            <p:nvPr/>
          </p:nvSpPr>
          <p:spPr>
            <a:xfrm>
              <a:off x="-18220" y="2420390"/>
              <a:ext cx="12210218" cy="4446844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C52CF94E-6C17-E171-A5F9-09D694E39FE5}"/>
                </a:ext>
              </a:extLst>
            </p:cNvPr>
            <p:cNvSpPr/>
            <p:nvPr/>
          </p:nvSpPr>
          <p:spPr>
            <a:xfrm>
              <a:off x="4152721" y="5389915"/>
              <a:ext cx="8039277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E4C830D9-11FE-4DFB-32F8-6C30C9F4EB4D}"/>
                </a:ext>
              </a:extLst>
            </p:cNvPr>
            <p:cNvSpPr/>
            <p:nvPr/>
          </p:nvSpPr>
          <p:spPr>
            <a:xfrm flipH="1">
              <a:off x="-18220" y="5389919"/>
              <a:ext cx="8227874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244058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_Радиологии+Цыба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D831046-2622-84A4-DDFD-B85FE2FF03DA}"/>
              </a:ext>
            </a:extLst>
          </p:cNvPr>
          <p:cNvCxnSpPr>
            <a:cxnSpLocks/>
          </p:cNvCxnSpPr>
          <p:nvPr/>
        </p:nvCxnSpPr>
        <p:spPr>
          <a:xfrm>
            <a:off x="605603" y="5758394"/>
            <a:ext cx="6176093" cy="0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F8CA5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C98DF9F-121C-54A5-D041-D898AB1FB0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215254" y="4782493"/>
            <a:ext cx="309780" cy="309469"/>
            <a:chOff x="6044494" y="3871637"/>
            <a:chExt cx="360363" cy="360000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17239F20-E473-693E-0683-B3CF0208FA8B}"/>
                </a:ext>
              </a:extLst>
            </p:cNvPr>
            <p:cNvCxnSpPr>
              <a:cxnSpLocks/>
            </p:cNvCxnSpPr>
            <p:nvPr/>
          </p:nvCxnSpPr>
          <p:spPr>
            <a:xfrm>
              <a:off x="6044494" y="4051637"/>
              <a:ext cx="360363" cy="0"/>
            </a:xfrm>
            <a:prstGeom prst="line">
              <a:avLst/>
            </a:prstGeom>
            <a:ln w="25400" cap="rnd">
              <a:gradFill flip="none" rotWithShape="1"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0ACE8C8C-E8EF-1A0D-4D9D-37405E26CD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4675" y="3871637"/>
              <a:ext cx="0" cy="360000"/>
            </a:xfrm>
            <a:prstGeom prst="line">
              <a:avLst/>
            </a:prstGeom>
            <a:ln w="25400" cap="rnd">
              <a:gradFill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C829F849-C12C-4E11-2F28-160F5FC6A69F}"/>
              </a:ext>
            </a:extLst>
          </p:cNvPr>
          <p:cNvCxnSpPr>
            <a:cxnSpLocks/>
          </p:cNvCxnSpPr>
          <p:nvPr userDrawn="1"/>
        </p:nvCxnSpPr>
        <p:spPr>
          <a:xfrm>
            <a:off x="599052" y="3861196"/>
            <a:ext cx="0" cy="464238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18EA0"/>
                </a:gs>
              </a:gsLst>
              <a:lin ang="42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085ABB71-46EB-6953-9540-AE56D21AB0F5}"/>
              </a:ext>
            </a:extLst>
          </p:cNvPr>
          <p:cNvCxnSpPr>
            <a:cxnSpLocks/>
          </p:cNvCxnSpPr>
          <p:nvPr userDrawn="1"/>
        </p:nvCxnSpPr>
        <p:spPr>
          <a:xfrm>
            <a:off x="667015" y="3684923"/>
            <a:ext cx="0" cy="640511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18EA0"/>
                </a:gs>
              </a:gsLst>
              <a:lin ang="42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Текст 26">
            <a:extLst>
              <a:ext uri="{FF2B5EF4-FFF2-40B4-BE49-F238E27FC236}">
                <a16:creationId xmlns:a16="http://schemas.microsoft.com/office/drawing/2014/main" id="{A6D6C303-908A-7D43-8A9F-450D2BD3F3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614" y="2393335"/>
            <a:ext cx="11084118" cy="9144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1" name="Текст 26">
            <a:extLst>
              <a:ext uri="{FF2B5EF4-FFF2-40B4-BE49-F238E27FC236}">
                <a16:creationId xmlns:a16="http://schemas.microsoft.com/office/drawing/2014/main" id="{90F70DCF-B493-97DF-2617-16D0CC8292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6895" y="3659636"/>
            <a:ext cx="10734837" cy="66579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3" name="Текст 26">
            <a:extLst>
              <a:ext uri="{FF2B5EF4-FFF2-40B4-BE49-F238E27FC236}">
                <a16:creationId xmlns:a16="http://schemas.microsoft.com/office/drawing/2014/main" id="{5F77CF0F-3384-4002-9FC2-2EA60D5D6D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221" y="5050148"/>
            <a:ext cx="6344349" cy="66579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Регалии</a:t>
            </a:r>
          </a:p>
          <a:p>
            <a:pPr lvl="0"/>
            <a:endParaRPr lang="ru-RU" dirty="0"/>
          </a:p>
        </p:txBody>
      </p:sp>
      <p:sp>
        <p:nvSpPr>
          <p:cNvPr id="34" name="Текст 26">
            <a:extLst>
              <a:ext uri="{FF2B5EF4-FFF2-40B4-BE49-F238E27FC236}">
                <a16:creationId xmlns:a16="http://schemas.microsoft.com/office/drawing/2014/main" id="{D33EA015-C111-00D2-B08E-F186E4E9A8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20" y="5812613"/>
            <a:ext cx="6344348" cy="3375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24" name="Скругленный прямоугольник 37">
            <a:extLst>
              <a:ext uri="{FF2B5EF4-FFF2-40B4-BE49-F238E27FC236}">
                <a16:creationId xmlns:a16="http://schemas.microsoft.com/office/drawing/2014/main" id="{DBFA5CB9-A739-A715-D195-BCEA014E5769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5" name="Скругленный прямоугольник 38">
            <a:extLst>
              <a:ext uri="{FF2B5EF4-FFF2-40B4-BE49-F238E27FC236}">
                <a16:creationId xmlns:a16="http://schemas.microsoft.com/office/drawing/2014/main" id="{E07CAD41-B617-30A1-B482-6E225967AED4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3">
            <a:extLst>
              <a:ext uri="{FF2B5EF4-FFF2-40B4-BE49-F238E27FC236}">
                <a16:creationId xmlns:a16="http://schemas.microsoft.com/office/drawing/2014/main" id="{8C66A041-0DD9-C478-088E-41196026FBAD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7" name="Скругленный прямоугольник 44">
            <a:extLst>
              <a:ext uri="{FF2B5EF4-FFF2-40B4-BE49-F238E27FC236}">
                <a16:creationId xmlns:a16="http://schemas.microsoft.com/office/drawing/2014/main" id="{ECB55386-4C11-5C6D-1BEC-172B8F37A90A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D6C45589-49EC-180C-AD33-BB7111827801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7E8D233-3947-4BD4-3BCE-6CE1C08AF22E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EA802C31-54F4-BEC1-9D35-5B2D285EEC45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990BE01D-009A-8D5A-09E1-01B14ED76CD3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2ADD6D76-9505-4C86-A08D-7C3A108ED94D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7AC333E-9769-11BC-727D-9098F09E6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7614" y="415419"/>
            <a:ext cx="1022255" cy="900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38214A-8027-3AD9-4DF3-CAAA987932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987" y="412860"/>
            <a:ext cx="894109" cy="899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7D9D27-A009-9849-81D3-B9EF22934C12}"/>
              </a:ext>
            </a:extLst>
          </p:cNvPr>
          <p:cNvPicPr/>
          <p:nvPr userDrawn="1"/>
        </p:nvPicPr>
        <p:blipFill>
          <a:blip r:embed="rId5" cstate="print"/>
          <a:stretch/>
        </p:blipFill>
        <p:spPr>
          <a:xfrm>
            <a:off x="10681719" y="412859"/>
            <a:ext cx="900013" cy="899999"/>
          </a:xfrm>
          <a:prstGeom prst="rect">
            <a:avLst/>
          </a:prstGeom>
          <a:ln>
            <a:noFill/>
          </a:ln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446AB45-82A2-EF30-0A6D-5298EFE0585A}"/>
              </a:ext>
            </a:extLst>
          </p:cNvPr>
          <p:cNvGrpSpPr/>
          <p:nvPr userDrawn="1"/>
        </p:nvGrpSpPr>
        <p:grpSpPr>
          <a:xfrm>
            <a:off x="0" y="5007700"/>
            <a:ext cx="12207498" cy="1881296"/>
            <a:chOff x="-18220" y="2420390"/>
            <a:chExt cx="12210218" cy="4446854"/>
          </a:xfrm>
          <a:gradFill flip="none" rotWithShape="1">
            <a:gsLst>
              <a:gs pos="0">
                <a:srgbClr val="C82D37">
                  <a:alpha val="30000"/>
                </a:srgbClr>
              </a:gs>
              <a:gs pos="30000">
                <a:srgbClr val="182346">
                  <a:alpha val="30000"/>
                </a:srgbClr>
              </a:gs>
            </a:gsLst>
            <a:lin ang="16200000" scaled="1"/>
            <a:tileRect/>
          </a:gra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875D7656-E14A-C3B9-1AC7-422790E2E581}"/>
                </a:ext>
              </a:extLst>
            </p:cNvPr>
            <p:cNvSpPr/>
            <p:nvPr/>
          </p:nvSpPr>
          <p:spPr>
            <a:xfrm>
              <a:off x="-18220" y="2420390"/>
              <a:ext cx="12210218" cy="4446844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82DC7EC2-37DA-42E5-E98B-7FD307CDF6B3}"/>
                </a:ext>
              </a:extLst>
            </p:cNvPr>
            <p:cNvSpPr/>
            <p:nvPr/>
          </p:nvSpPr>
          <p:spPr>
            <a:xfrm>
              <a:off x="4152721" y="5389915"/>
              <a:ext cx="8039277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23EACE0E-4BD2-ACA0-252B-5BFFD85A81C0}"/>
                </a:ext>
              </a:extLst>
            </p:cNvPr>
            <p:cNvSpPr/>
            <p:nvPr/>
          </p:nvSpPr>
          <p:spPr>
            <a:xfrm flipH="1">
              <a:off x="-18220" y="5389919"/>
              <a:ext cx="8227874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688222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_Радиологии+Цыб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Текст 26">
            <a:extLst>
              <a:ext uri="{FF2B5EF4-FFF2-40B4-BE49-F238E27FC236}">
                <a16:creationId xmlns:a16="http://schemas.microsoft.com/office/drawing/2014/main" id="{A6D6C303-908A-7D43-8A9F-450D2BD3F3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614" y="3092578"/>
            <a:ext cx="11084118" cy="9144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D8C585C-60FC-0BBF-FA27-64867F17ECE4}"/>
              </a:ext>
            </a:extLst>
          </p:cNvPr>
          <p:cNvGrpSpPr/>
          <p:nvPr userDrawn="1"/>
        </p:nvGrpSpPr>
        <p:grpSpPr>
          <a:xfrm>
            <a:off x="599052" y="1795911"/>
            <a:ext cx="10229275" cy="685070"/>
            <a:chOff x="599052" y="3684923"/>
            <a:chExt cx="10229275" cy="68507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2BB6D03-5988-A5A4-8F0B-AFAB822DFC19}"/>
                </a:ext>
              </a:extLst>
            </p:cNvPr>
            <p:cNvSpPr txBox="1"/>
            <p:nvPr/>
          </p:nvSpPr>
          <p:spPr>
            <a:xfrm>
              <a:off x="778932" y="3723662"/>
              <a:ext cx="10049395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b="1" dirty="0">
                  <a:solidFill>
                    <a:srgbClr val="465A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МРНЦ им. А.Ф. Цыба </a:t>
              </a:r>
            </a:p>
            <a:p>
              <a:r>
                <a:rPr lang="ru-RU" b="1" dirty="0">
                  <a:solidFill>
                    <a:srgbClr val="465A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филиал ФГБУ «НМИЦ радиологии» Минздрава России</a:t>
              </a:r>
            </a:p>
          </p:txBody>
        </p: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11510C20-8007-5882-B0C0-650663DC94F9}"/>
                </a:ext>
              </a:extLst>
            </p:cNvPr>
            <p:cNvCxnSpPr>
              <a:cxnSpLocks/>
            </p:cNvCxnSpPr>
            <p:nvPr/>
          </p:nvCxnSpPr>
          <p:spPr>
            <a:xfrm>
              <a:off x="599052" y="3861196"/>
              <a:ext cx="0" cy="464238"/>
            </a:xfrm>
            <a:prstGeom prst="line">
              <a:avLst/>
            </a:prstGeom>
            <a:ln w="25400" cap="rnd">
              <a:gradFill>
                <a:gsLst>
                  <a:gs pos="0">
                    <a:srgbClr val="C26B66"/>
                  </a:gs>
                  <a:gs pos="100000">
                    <a:srgbClr val="718EA0"/>
                  </a:gs>
                </a:gsLst>
                <a:lin ang="420000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22600B88-041E-A7D6-679A-CF229BD3C7FA}"/>
                </a:ext>
              </a:extLst>
            </p:cNvPr>
            <p:cNvCxnSpPr>
              <a:cxnSpLocks/>
            </p:cNvCxnSpPr>
            <p:nvPr/>
          </p:nvCxnSpPr>
          <p:spPr>
            <a:xfrm>
              <a:off x="667015" y="3684923"/>
              <a:ext cx="0" cy="640511"/>
            </a:xfrm>
            <a:prstGeom prst="line">
              <a:avLst/>
            </a:prstGeom>
            <a:ln w="25400" cap="rnd">
              <a:gradFill>
                <a:gsLst>
                  <a:gs pos="0">
                    <a:srgbClr val="C26B66"/>
                  </a:gs>
                  <a:gs pos="100000">
                    <a:srgbClr val="718EA0"/>
                  </a:gs>
                </a:gsLst>
                <a:lin ang="420000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D831046-2622-84A4-DDFD-B85FE2FF03DA}"/>
              </a:ext>
            </a:extLst>
          </p:cNvPr>
          <p:cNvCxnSpPr>
            <a:cxnSpLocks/>
          </p:cNvCxnSpPr>
          <p:nvPr/>
        </p:nvCxnSpPr>
        <p:spPr>
          <a:xfrm>
            <a:off x="605603" y="5758394"/>
            <a:ext cx="6176093" cy="0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F8CA5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C98DF9F-121C-54A5-D041-D898AB1FB0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215254" y="4782493"/>
            <a:ext cx="309780" cy="309469"/>
            <a:chOff x="6044494" y="3871637"/>
            <a:chExt cx="360363" cy="360000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17239F20-E473-693E-0683-B3CF0208FA8B}"/>
                </a:ext>
              </a:extLst>
            </p:cNvPr>
            <p:cNvCxnSpPr>
              <a:cxnSpLocks/>
            </p:cNvCxnSpPr>
            <p:nvPr/>
          </p:nvCxnSpPr>
          <p:spPr>
            <a:xfrm>
              <a:off x="6044494" y="4051637"/>
              <a:ext cx="360363" cy="0"/>
            </a:xfrm>
            <a:prstGeom prst="line">
              <a:avLst/>
            </a:prstGeom>
            <a:ln w="25400" cap="rnd">
              <a:gradFill flip="none" rotWithShape="1"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0ACE8C8C-E8EF-1A0D-4D9D-37405E26CD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4675" y="3871637"/>
              <a:ext cx="0" cy="360000"/>
            </a:xfrm>
            <a:prstGeom prst="line">
              <a:avLst/>
            </a:prstGeom>
            <a:ln w="25400" cap="rnd">
              <a:gradFill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Текст 26">
            <a:extLst>
              <a:ext uri="{FF2B5EF4-FFF2-40B4-BE49-F238E27FC236}">
                <a16:creationId xmlns:a16="http://schemas.microsoft.com/office/drawing/2014/main" id="{5F77CF0F-3384-4002-9FC2-2EA60D5D6D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221" y="5050148"/>
            <a:ext cx="6344349" cy="66579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Регалии</a:t>
            </a:r>
          </a:p>
          <a:p>
            <a:pPr lvl="0"/>
            <a:endParaRPr lang="ru-RU" dirty="0"/>
          </a:p>
        </p:txBody>
      </p:sp>
      <p:sp>
        <p:nvSpPr>
          <p:cNvPr id="34" name="Текст 26">
            <a:extLst>
              <a:ext uri="{FF2B5EF4-FFF2-40B4-BE49-F238E27FC236}">
                <a16:creationId xmlns:a16="http://schemas.microsoft.com/office/drawing/2014/main" id="{D33EA015-C111-00D2-B08E-F186E4E9A8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20" y="5812613"/>
            <a:ext cx="6344348" cy="3375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24" name="Скругленный прямоугольник 37">
            <a:extLst>
              <a:ext uri="{FF2B5EF4-FFF2-40B4-BE49-F238E27FC236}">
                <a16:creationId xmlns:a16="http://schemas.microsoft.com/office/drawing/2014/main" id="{DBFA5CB9-A739-A715-D195-BCEA014E5769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5" name="Скругленный прямоугольник 38">
            <a:extLst>
              <a:ext uri="{FF2B5EF4-FFF2-40B4-BE49-F238E27FC236}">
                <a16:creationId xmlns:a16="http://schemas.microsoft.com/office/drawing/2014/main" id="{E07CAD41-B617-30A1-B482-6E225967AED4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3">
            <a:extLst>
              <a:ext uri="{FF2B5EF4-FFF2-40B4-BE49-F238E27FC236}">
                <a16:creationId xmlns:a16="http://schemas.microsoft.com/office/drawing/2014/main" id="{8C66A041-0DD9-C478-088E-41196026FBAD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7" name="Скругленный прямоугольник 44">
            <a:extLst>
              <a:ext uri="{FF2B5EF4-FFF2-40B4-BE49-F238E27FC236}">
                <a16:creationId xmlns:a16="http://schemas.microsoft.com/office/drawing/2014/main" id="{ECB55386-4C11-5C6D-1BEC-172B8F37A90A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D6C45589-49EC-180C-AD33-BB7111827801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7E8D233-3947-4BD4-3BCE-6CE1C08AF22E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EA802C31-54F4-BEC1-9D35-5B2D285EEC45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990BE01D-009A-8D5A-09E1-01B14ED76CD3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2ADD6D76-9505-4C86-A08D-7C3A108ED94D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D9D23D-1A96-6689-3D22-4169B186A1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7614" y="415419"/>
            <a:ext cx="1022255" cy="90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FAF87A-5735-C667-4BD1-706A042C4B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987" y="412860"/>
            <a:ext cx="894109" cy="89999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8EB55B9-380B-6845-5F58-415302EE8B87}"/>
              </a:ext>
            </a:extLst>
          </p:cNvPr>
          <p:cNvPicPr/>
          <p:nvPr userDrawn="1"/>
        </p:nvPicPr>
        <p:blipFill>
          <a:blip r:embed="rId5" cstate="print"/>
          <a:stretch/>
        </p:blipFill>
        <p:spPr>
          <a:xfrm>
            <a:off x="10681719" y="412859"/>
            <a:ext cx="900013" cy="899999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EE44CB5-7FED-F594-40EB-74BE8806BEA8}"/>
              </a:ext>
            </a:extLst>
          </p:cNvPr>
          <p:cNvGrpSpPr/>
          <p:nvPr userDrawn="1"/>
        </p:nvGrpSpPr>
        <p:grpSpPr>
          <a:xfrm>
            <a:off x="0" y="5007700"/>
            <a:ext cx="12207498" cy="1881296"/>
            <a:chOff x="-18220" y="2420390"/>
            <a:chExt cx="12210218" cy="4446854"/>
          </a:xfrm>
          <a:gradFill flip="none" rotWithShape="1">
            <a:gsLst>
              <a:gs pos="0">
                <a:srgbClr val="C82D37">
                  <a:alpha val="30000"/>
                </a:srgbClr>
              </a:gs>
              <a:gs pos="30000">
                <a:srgbClr val="182346">
                  <a:alpha val="30000"/>
                </a:srgbClr>
              </a:gs>
            </a:gsLst>
            <a:lin ang="16200000" scaled="1"/>
            <a:tileRect/>
          </a:gradFill>
        </p:grpSpPr>
        <p:sp>
          <p:nvSpPr>
            <p:cNvPr id="3" name="Полилиния 2">
              <a:extLst>
                <a:ext uri="{FF2B5EF4-FFF2-40B4-BE49-F238E27FC236}">
                  <a16:creationId xmlns:a16="http://schemas.microsoft.com/office/drawing/2014/main" id="{64F0FC25-2579-908D-F34F-ABF30E4E2988}"/>
                </a:ext>
              </a:extLst>
            </p:cNvPr>
            <p:cNvSpPr/>
            <p:nvPr/>
          </p:nvSpPr>
          <p:spPr>
            <a:xfrm>
              <a:off x="-18220" y="2420390"/>
              <a:ext cx="12210218" cy="4446844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D61B5B9C-3949-6361-0A1E-3EE645B23A7D}"/>
                </a:ext>
              </a:extLst>
            </p:cNvPr>
            <p:cNvSpPr/>
            <p:nvPr/>
          </p:nvSpPr>
          <p:spPr>
            <a:xfrm>
              <a:off x="4152721" y="5389915"/>
              <a:ext cx="8039277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8C8B453C-5E34-01B6-BAC4-D1DAF9749ECE}"/>
                </a:ext>
              </a:extLst>
            </p:cNvPr>
            <p:cNvSpPr/>
            <p:nvPr/>
          </p:nvSpPr>
          <p:spPr>
            <a:xfrm flipH="1">
              <a:off x="-18220" y="5389919"/>
              <a:ext cx="8227874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879851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_Минздрав+Радиологии+Герцена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D831046-2622-84A4-DDFD-B85FE2FF03DA}"/>
              </a:ext>
            </a:extLst>
          </p:cNvPr>
          <p:cNvCxnSpPr>
            <a:cxnSpLocks/>
          </p:cNvCxnSpPr>
          <p:nvPr/>
        </p:nvCxnSpPr>
        <p:spPr>
          <a:xfrm>
            <a:off x="605603" y="5758394"/>
            <a:ext cx="6176093" cy="0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F8CA5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C98DF9F-121C-54A5-D041-D898AB1FB0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215254" y="4782493"/>
            <a:ext cx="309780" cy="309469"/>
            <a:chOff x="6044494" y="3871637"/>
            <a:chExt cx="360363" cy="360000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17239F20-E473-693E-0683-B3CF0208FA8B}"/>
                </a:ext>
              </a:extLst>
            </p:cNvPr>
            <p:cNvCxnSpPr>
              <a:cxnSpLocks/>
            </p:cNvCxnSpPr>
            <p:nvPr/>
          </p:nvCxnSpPr>
          <p:spPr>
            <a:xfrm>
              <a:off x="6044494" y="4051637"/>
              <a:ext cx="360363" cy="0"/>
            </a:xfrm>
            <a:prstGeom prst="line">
              <a:avLst/>
            </a:prstGeom>
            <a:ln w="25400" cap="rnd">
              <a:gradFill flip="none" rotWithShape="1"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0ACE8C8C-E8EF-1A0D-4D9D-37405E26CD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4675" y="3871637"/>
              <a:ext cx="0" cy="360000"/>
            </a:xfrm>
            <a:prstGeom prst="line">
              <a:avLst/>
            </a:prstGeom>
            <a:ln w="25400" cap="rnd">
              <a:gradFill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C829F849-C12C-4E11-2F28-160F5FC6A69F}"/>
              </a:ext>
            </a:extLst>
          </p:cNvPr>
          <p:cNvCxnSpPr>
            <a:cxnSpLocks/>
          </p:cNvCxnSpPr>
          <p:nvPr userDrawn="1"/>
        </p:nvCxnSpPr>
        <p:spPr>
          <a:xfrm>
            <a:off x="599052" y="3861196"/>
            <a:ext cx="0" cy="464238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18EA0"/>
                </a:gs>
              </a:gsLst>
              <a:lin ang="42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085ABB71-46EB-6953-9540-AE56D21AB0F5}"/>
              </a:ext>
            </a:extLst>
          </p:cNvPr>
          <p:cNvCxnSpPr>
            <a:cxnSpLocks/>
          </p:cNvCxnSpPr>
          <p:nvPr userDrawn="1"/>
        </p:nvCxnSpPr>
        <p:spPr>
          <a:xfrm>
            <a:off x="667015" y="3684923"/>
            <a:ext cx="0" cy="640511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18EA0"/>
                </a:gs>
              </a:gsLst>
              <a:lin ang="42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Текст 26">
            <a:extLst>
              <a:ext uri="{FF2B5EF4-FFF2-40B4-BE49-F238E27FC236}">
                <a16:creationId xmlns:a16="http://schemas.microsoft.com/office/drawing/2014/main" id="{A6D6C303-908A-7D43-8A9F-450D2BD3F3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614" y="2393335"/>
            <a:ext cx="11084118" cy="9144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1" name="Текст 26">
            <a:extLst>
              <a:ext uri="{FF2B5EF4-FFF2-40B4-BE49-F238E27FC236}">
                <a16:creationId xmlns:a16="http://schemas.microsoft.com/office/drawing/2014/main" id="{90F70DCF-B493-97DF-2617-16D0CC8292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6895" y="3659636"/>
            <a:ext cx="10734837" cy="66579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3" name="Текст 26">
            <a:extLst>
              <a:ext uri="{FF2B5EF4-FFF2-40B4-BE49-F238E27FC236}">
                <a16:creationId xmlns:a16="http://schemas.microsoft.com/office/drawing/2014/main" id="{5F77CF0F-3384-4002-9FC2-2EA60D5D6D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221" y="5050148"/>
            <a:ext cx="6344349" cy="66579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Регалии</a:t>
            </a:r>
          </a:p>
          <a:p>
            <a:pPr lvl="0"/>
            <a:endParaRPr lang="ru-RU" dirty="0"/>
          </a:p>
        </p:txBody>
      </p:sp>
      <p:sp>
        <p:nvSpPr>
          <p:cNvPr id="34" name="Текст 26">
            <a:extLst>
              <a:ext uri="{FF2B5EF4-FFF2-40B4-BE49-F238E27FC236}">
                <a16:creationId xmlns:a16="http://schemas.microsoft.com/office/drawing/2014/main" id="{D33EA015-C111-00D2-B08E-F186E4E9A8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20" y="5812613"/>
            <a:ext cx="6344348" cy="3375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ФИО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E8F27DC-0B01-C0C0-D05C-A0B16CB71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3198" y="415419"/>
            <a:ext cx="1022255" cy="90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E24EFF-8805-1DEB-5B36-8B98923D4763}"/>
              </a:ext>
            </a:extLst>
          </p:cNvPr>
          <p:cNvSpPr txBox="1"/>
          <p:nvPr userDrawn="1"/>
        </p:nvSpPr>
        <p:spPr>
          <a:xfrm>
            <a:off x="1282927" y="563814"/>
            <a:ext cx="2116285" cy="6001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МИНИСТЕРСТВО</a:t>
            </a:r>
          </a:p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ЗДРАВООХРАНЕНИЯ</a:t>
            </a:r>
          </a:p>
          <a:p>
            <a:pPr algn="l"/>
            <a:r>
              <a:rPr lang="ru-RU" sz="1100" b="0" i="0" dirty="0">
                <a:solidFill>
                  <a:srgbClr val="6161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C7ED48-57A5-E56E-745A-9DA3690118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136" y="412861"/>
            <a:ext cx="824264" cy="900000"/>
          </a:xfrm>
          <a:prstGeom prst="rect">
            <a:avLst/>
          </a:prstGeom>
        </p:spPr>
      </p:pic>
      <p:sp>
        <p:nvSpPr>
          <p:cNvPr id="24" name="Скругленный прямоугольник 37">
            <a:extLst>
              <a:ext uri="{FF2B5EF4-FFF2-40B4-BE49-F238E27FC236}">
                <a16:creationId xmlns:a16="http://schemas.microsoft.com/office/drawing/2014/main" id="{DBFA5CB9-A739-A715-D195-BCEA014E5769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5" name="Скругленный прямоугольник 38">
            <a:extLst>
              <a:ext uri="{FF2B5EF4-FFF2-40B4-BE49-F238E27FC236}">
                <a16:creationId xmlns:a16="http://schemas.microsoft.com/office/drawing/2014/main" id="{E07CAD41-B617-30A1-B482-6E225967AED4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3">
            <a:extLst>
              <a:ext uri="{FF2B5EF4-FFF2-40B4-BE49-F238E27FC236}">
                <a16:creationId xmlns:a16="http://schemas.microsoft.com/office/drawing/2014/main" id="{8C66A041-0DD9-C478-088E-41196026FBAD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7" name="Скругленный прямоугольник 44">
            <a:extLst>
              <a:ext uri="{FF2B5EF4-FFF2-40B4-BE49-F238E27FC236}">
                <a16:creationId xmlns:a16="http://schemas.microsoft.com/office/drawing/2014/main" id="{ECB55386-4C11-5C6D-1BEC-172B8F37A90A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D6C45589-49EC-180C-AD33-BB7111827801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7E8D233-3947-4BD4-3BCE-6CE1C08AF22E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EA802C31-54F4-BEC1-9D35-5B2D285EEC45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990BE01D-009A-8D5A-09E1-01B14ED76CD3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2ADD6D76-9505-4C86-A08D-7C3A108ED94D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9631BE-1BFC-A75E-EB64-4A9D1072DE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48385" y="425423"/>
            <a:ext cx="895952" cy="874871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C3C7BD7-F784-1AD7-F71D-BA26CB270FD7}"/>
              </a:ext>
            </a:extLst>
          </p:cNvPr>
          <p:cNvGrpSpPr/>
          <p:nvPr userDrawn="1"/>
        </p:nvGrpSpPr>
        <p:grpSpPr>
          <a:xfrm>
            <a:off x="0" y="5007700"/>
            <a:ext cx="12207498" cy="1881296"/>
            <a:chOff x="-18220" y="2420390"/>
            <a:chExt cx="12210218" cy="4446854"/>
          </a:xfrm>
          <a:gradFill flip="none" rotWithShape="1">
            <a:gsLst>
              <a:gs pos="0">
                <a:srgbClr val="C82D37">
                  <a:alpha val="30000"/>
                </a:srgbClr>
              </a:gs>
              <a:gs pos="30000">
                <a:srgbClr val="182346">
                  <a:alpha val="30000"/>
                </a:srgbClr>
              </a:gs>
            </a:gsLst>
            <a:lin ang="16200000" scaled="1"/>
            <a:tileRect/>
          </a:gra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30A861F3-CFF7-4BE8-F67F-874B89FA8579}"/>
                </a:ext>
              </a:extLst>
            </p:cNvPr>
            <p:cNvSpPr/>
            <p:nvPr/>
          </p:nvSpPr>
          <p:spPr>
            <a:xfrm>
              <a:off x="-18220" y="2420390"/>
              <a:ext cx="12210218" cy="4446844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0911A4BC-06C5-C967-01FF-D390B27B33D2}"/>
                </a:ext>
              </a:extLst>
            </p:cNvPr>
            <p:cNvSpPr/>
            <p:nvPr/>
          </p:nvSpPr>
          <p:spPr>
            <a:xfrm>
              <a:off x="4152721" y="5389915"/>
              <a:ext cx="8039277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DFDB4A8D-E0C1-7916-CCB8-B8EA89D72CC7}"/>
                </a:ext>
              </a:extLst>
            </p:cNvPr>
            <p:cNvSpPr/>
            <p:nvPr/>
          </p:nvSpPr>
          <p:spPr>
            <a:xfrm flipH="1">
              <a:off x="-18220" y="5389919"/>
              <a:ext cx="8227874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635884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05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723" r:id="rId2"/>
    <p:sldLayoutId id="2147483726" r:id="rId3"/>
    <p:sldLayoutId id="2147483724" r:id="rId4"/>
    <p:sldLayoutId id="2147483728" r:id="rId5"/>
    <p:sldLayoutId id="2147483729" r:id="rId6"/>
    <p:sldLayoutId id="2147483730" r:id="rId7"/>
    <p:sldLayoutId id="2147483731" r:id="rId8"/>
    <p:sldLayoutId id="2147483737" r:id="rId9"/>
    <p:sldLayoutId id="2147483738" r:id="rId10"/>
    <p:sldLayoutId id="2147483744" r:id="rId11"/>
    <p:sldLayoutId id="2147483745" r:id="rId12"/>
    <p:sldLayoutId id="2147483740" r:id="rId13"/>
    <p:sldLayoutId id="2147483741" r:id="rId14"/>
    <p:sldLayoutId id="2147483732" r:id="rId15"/>
    <p:sldLayoutId id="2147483750" r:id="rId16"/>
    <p:sldLayoutId id="2147483733" r:id="rId17"/>
    <p:sldLayoutId id="2147483721" r:id="rId18"/>
    <p:sldLayoutId id="2147483717" r:id="rId19"/>
    <p:sldLayoutId id="2147483739" r:id="rId20"/>
    <p:sldLayoutId id="2147483746" r:id="rId21"/>
    <p:sldLayoutId id="2147483742" r:id="rId22"/>
    <p:sldLayoutId id="2147483718" r:id="rId23"/>
    <p:sldLayoutId id="2147483725" r:id="rId24"/>
    <p:sldLayoutId id="2147483719" r:id="rId25"/>
    <p:sldLayoutId id="2147483727" r:id="rId26"/>
    <p:sldLayoutId id="2147483734" r:id="rId27"/>
    <p:sldLayoutId id="2147483747" r:id="rId28"/>
    <p:sldLayoutId id="2147483748" r:id="rId29"/>
    <p:sldLayoutId id="2147483749" r:id="rId3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new.nmicr.ru/?page_id=20003" TargetMode="Externa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E139416C-3579-B32C-617B-94DED27702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6307" y="2906642"/>
            <a:ext cx="6975970" cy="1016965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000" b="1" dirty="0">
                <a:solidFill>
                  <a:srgbClr val="C2605B"/>
                </a:solidFill>
                <a:effectLst/>
                <a:latin typeface="Georgia" panose="02040502050405020303" pitchFamily="18" charset="0"/>
              </a:rPr>
              <a:t>КАТАЛОГ</a:t>
            </a:r>
            <a:r>
              <a:rPr lang="ru-RU" sz="2000" b="1" dirty="0">
                <a:solidFill>
                  <a:srgbClr val="D18F8F"/>
                </a:solidFill>
                <a:effectLst/>
                <a:latin typeface="Georgia" panose="02040502050405020303" pitchFamily="18" charset="0"/>
              </a:rPr>
              <a:t> </a:t>
            </a:r>
            <a:endParaRPr lang="ru-RU" dirty="0">
              <a:solidFill>
                <a:srgbClr val="D18F8F"/>
              </a:solidFill>
            </a:endParaRPr>
          </a:p>
          <a:p>
            <a:pPr algn="ctr"/>
            <a:r>
              <a:rPr lang="ru-RU" sz="2000" b="1" dirty="0">
                <a:solidFill>
                  <a:srgbClr val="C2605B"/>
                </a:solidFill>
                <a:effectLst/>
                <a:latin typeface="Georgia" panose="02040502050405020303" pitchFamily="18" charset="0"/>
              </a:rPr>
              <a:t>ДОПОЛНИТЕЛЬНЫХ ПРОФЕССИОНАЛЬНЫХ ПРОГРАММ ПОВЫШЕНИЯ КВАЛИФИКАЦИИ</a:t>
            </a:r>
          </a:p>
          <a:p>
            <a:pPr algn="ctr"/>
            <a:r>
              <a:rPr lang="ru-RU" dirty="0">
                <a:solidFill>
                  <a:srgbClr val="C2605B"/>
                </a:solidFill>
                <a:latin typeface="Georgia" panose="02040502050405020303" pitchFamily="18" charset="0"/>
              </a:rPr>
              <a:t>2026</a:t>
            </a:r>
            <a:endParaRPr lang="ru-RU" dirty="0">
              <a:solidFill>
                <a:srgbClr val="C2605B"/>
              </a:solidFill>
            </a:endParaRPr>
          </a:p>
        </p:txBody>
      </p:sp>
      <p:pic>
        <p:nvPicPr>
          <p:cNvPr id="9" name="Рисунок 8" descr="Изображение выглядит как человек, одежда, стен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EB730CE3-99A0-9B42-9239-0C7563CF3D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7" b="4217"/>
          <a:stretch>
            <a:fillRect/>
          </a:stretch>
        </p:blipFill>
        <p:spPr>
          <a:xfrm rot="854240">
            <a:off x="7404611" y="1483193"/>
            <a:ext cx="4603089" cy="3288924"/>
          </a:xfrm>
        </p:spPr>
      </p:pic>
      <p:sp>
        <p:nvSpPr>
          <p:cNvPr id="10" name="Текст 1">
            <a:extLst>
              <a:ext uri="{FF2B5EF4-FFF2-40B4-BE49-F238E27FC236}">
                <a16:creationId xmlns:a16="http://schemas.microsoft.com/office/drawing/2014/main" id="{771927D1-FDE8-912C-6B1C-099246529F22}"/>
              </a:ext>
            </a:extLst>
          </p:cNvPr>
          <p:cNvSpPr txBox="1">
            <a:spLocks/>
          </p:cNvSpPr>
          <p:nvPr/>
        </p:nvSpPr>
        <p:spPr>
          <a:xfrm>
            <a:off x="1349654" y="301888"/>
            <a:ext cx="10076352" cy="914400"/>
          </a:xfrm>
          <a:prstGeom prst="rect">
            <a:avLst/>
          </a:prstGeom>
        </p:spPr>
        <p:txBody>
          <a:bodyPr tIns="36000" bIns="3600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Методический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аккредитационно-симуляционный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центр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ФГБУ «НМИЦ радиологии» Минздрава России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F0EEA24-D5AF-2C8E-DFA2-78A459CE3C9A}"/>
              </a:ext>
            </a:extLst>
          </p:cNvPr>
          <p:cNvSpPr/>
          <p:nvPr/>
        </p:nvSpPr>
        <p:spPr>
          <a:xfrm>
            <a:off x="3735421" y="1293779"/>
            <a:ext cx="1169325" cy="1016965"/>
          </a:xfrm>
          <a:prstGeom prst="roundRect">
            <a:avLst/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838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F8FDAD4-99FC-6568-6BE3-4904D20CDE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914400" lvl="2" indent="0">
              <a:buNone/>
            </a:pPr>
            <a:r>
              <a:rPr lang="ru-RU" sz="2600" b="1" dirty="0">
                <a:solidFill>
                  <a:srgbClr val="002060"/>
                </a:solidFill>
                <a:latin typeface="+mn-lt"/>
              </a:rPr>
              <a:t>НАШИ КУРСЫ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85B1585-BE4F-5E4B-2B43-FF696F43AEE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0E974CC8-C89B-40E2-B92F-58568F9DB731}" type="slidenum">
              <a:rPr lang="ru-RU" sz="1000" smtClean="0">
                <a:latin typeface="Arial Narrow" panose="020B0604020202020204" pitchFamily="34" charset="0"/>
                <a:cs typeface="Arial Narrow" panose="020B0604020202020204" pitchFamily="34" charset="0"/>
              </a:rPr>
              <a:pPr>
                <a:defRPr/>
              </a:pPr>
              <a:t>2</a:t>
            </a:fld>
            <a:endParaRPr lang="ru-RU" sz="1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5CA58F5F-4849-A8A9-D36C-A0AFEE1F54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931381"/>
              </p:ext>
            </p:extLst>
          </p:nvPr>
        </p:nvGraphicFramePr>
        <p:xfrm>
          <a:off x="1399702" y="1137955"/>
          <a:ext cx="9748196" cy="5632557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526375">
                  <a:extLst>
                    <a:ext uri="{9D8B030D-6E8A-4147-A177-3AD203B41FA5}">
                      <a16:colId xmlns:a16="http://schemas.microsoft.com/office/drawing/2014/main" val="422229651"/>
                    </a:ext>
                  </a:extLst>
                </a:gridCol>
                <a:gridCol w="9221821">
                  <a:extLst>
                    <a:ext uri="{9D8B030D-6E8A-4147-A177-3AD203B41FA5}">
                      <a16:colId xmlns:a16="http://schemas.microsoft.com/office/drawing/2014/main" val="3663499682"/>
                    </a:ext>
                  </a:extLst>
                </a:gridCol>
              </a:tblGrid>
              <a:tr h="44772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ДЛЯ СПЕЦИАЛИСТОВ С ВЫСШИМ ОБРАЗОВАНИЕМ</a:t>
                      </a:r>
                      <a:endParaRPr lang="ru-RU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8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D18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554276"/>
                  </a:ext>
                </a:extLst>
              </a:tr>
              <a:tr h="447722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</a:t>
                      </a:r>
                      <a:r>
                        <a:rPr lang="en-US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ru-RU" sz="17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7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Минимальные инвазивные манипуляции под контролем УЗИ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003515"/>
                  </a:ext>
                </a:extLst>
              </a:tr>
              <a:tr h="447722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</a:t>
                      </a:r>
                      <a:r>
                        <a:rPr lang="en-US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ru-RU" sz="17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D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7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Лапароскопическая хирургия. Основы и усовершенствование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D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679171"/>
                  </a:ext>
                </a:extLst>
              </a:tr>
              <a:tr h="447722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</a:t>
                      </a:r>
                      <a:r>
                        <a:rPr lang="en-US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ru-RU" sz="17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7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Методика проведения аспирационной манипуляции </a:t>
                      </a:r>
                      <a:r>
                        <a:rPr lang="ru-RU" sz="170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интраперитонеальной</a:t>
                      </a:r>
                      <a:r>
                        <a:rPr lang="ru-RU" sz="17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жидкости и выполнение парацентеза под контролем УЗИ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6898563"/>
                  </a:ext>
                </a:extLst>
              </a:tr>
              <a:tr h="447722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</a:t>
                      </a:r>
                      <a:r>
                        <a:rPr lang="en-US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ru-RU" sz="17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D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7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Особенности оказания экстренной медицинской помощи в условия онкологического стационара.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D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555306"/>
                  </a:ext>
                </a:extLst>
              </a:tr>
              <a:tr h="447722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</a:t>
                      </a:r>
                      <a:r>
                        <a:rPr lang="en-US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ru-RU" sz="17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7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Основы проведения </a:t>
                      </a:r>
                      <a:r>
                        <a:rPr lang="ru-RU" sz="170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люмбальной</a:t>
                      </a:r>
                      <a:r>
                        <a:rPr lang="ru-RU" sz="17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пункции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509978"/>
                  </a:ext>
                </a:extLst>
              </a:tr>
              <a:tr h="447722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6</a:t>
                      </a:r>
                      <a:r>
                        <a:rPr lang="en-US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ru-RU" sz="17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D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7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Цистоскопия. Основы техники выполнения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D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5316143"/>
                  </a:ext>
                </a:extLst>
              </a:tr>
              <a:tr h="447722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7</a:t>
                      </a:r>
                      <a:r>
                        <a:rPr lang="en-US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ru-RU" sz="17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7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Лапароскопическая хирургия в онкоурологии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877800"/>
                  </a:ext>
                </a:extLst>
              </a:tr>
              <a:tr h="447722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8</a:t>
                      </a:r>
                      <a:r>
                        <a:rPr lang="en-US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ru-RU" sz="17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D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7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Лапароскопическая </a:t>
                      </a:r>
                      <a:r>
                        <a:rPr lang="ru-RU" sz="170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нефропексия</a:t>
                      </a:r>
                      <a:endParaRPr lang="ru-RU" sz="170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D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529303"/>
                  </a:ext>
                </a:extLst>
              </a:tr>
              <a:tr h="447722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9.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7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Лапароскопическая хирургия при реконструктивно-пластических вмешательствах на верхних мочевых путях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103059"/>
                  </a:ext>
                </a:extLst>
              </a:tr>
              <a:tr h="447722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10.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D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7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Методика проведения </a:t>
                      </a:r>
                      <a:r>
                        <a:rPr lang="ru-RU" sz="170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пунктирования</a:t>
                      </a:r>
                      <a:r>
                        <a:rPr lang="ru-RU" sz="17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дренирования плевральной полости.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D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872357"/>
                  </a:ext>
                </a:extLst>
              </a:tr>
              <a:tr h="447722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11.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7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Обеспечение проходимости дыхательных путей</a:t>
                      </a:r>
                      <a:endParaRPr lang="ru-RU" sz="1700" kern="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1229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9224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F8FDAD4-99FC-6568-6BE3-4904D20CDE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914400" lvl="2" indent="0">
              <a:buNone/>
            </a:pPr>
            <a:r>
              <a:rPr lang="ru-RU" sz="2600" b="1" dirty="0">
                <a:solidFill>
                  <a:srgbClr val="002060"/>
                </a:solidFill>
                <a:latin typeface="+mn-lt"/>
              </a:rPr>
              <a:t>НАШИ КУРСЫ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85B1585-BE4F-5E4B-2B43-FF696F43AEE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0E974CC8-C89B-40E2-B92F-58568F9DB731}" type="slidenum">
              <a:rPr lang="ru-RU" sz="1000" smtClean="0">
                <a:latin typeface="Arial Narrow" panose="020B0604020202020204" pitchFamily="34" charset="0"/>
                <a:cs typeface="Arial Narrow" panose="020B0604020202020204" pitchFamily="34" charset="0"/>
              </a:rPr>
              <a:pPr>
                <a:defRPr/>
              </a:pPr>
              <a:t>3</a:t>
            </a:fld>
            <a:endParaRPr lang="ru-RU" sz="1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5CA58F5F-4849-A8A9-D36C-A0AFEE1F54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96914"/>
              </p:ext>
            </p:extLst>
          </p:nvPr>
        </p:nvGraphicFramePr>
        <p:xfrm>
          <a:off x="1399702" y="1137955"/>
          <a:ext cx="9748196" cy="332641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526375">
                  <a:extLst>
                    <a:ext uri="{9D8B030D-6E8A-4147-A177-3AD203B41FA5}">
                      <a16:colId xmlns:a16="http://schemas.microsoft.com/office/drawing/2014/main" val="422229651"/>
                    </a:ext>
                  </a:extLst>
                </a:gridCol>
                <a:gridCol w="9221821">
                  <a:extLst>
                    <a:ext uri="{9D8B030D-6E8A-4147-A177-3AD203B41FA5}">
                      <a16:colId xmlns:a16="http://schemas.microsoft.com/office/drawing/2014/main" val="3663499682"/>
                    </a:ext>
                  </a:extLst>
                </a:gridCol>
              </a:tblGrid>
              <a:tr h="44772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ДЛЯ СПЕЦИАЛИСТОВ С ВЫСШИМ ОБРАЗОВАНИЕМ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8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D18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554276"/>
                  </a:ext>
                </a:extLst>
              </a:tr>
              <a:tr h="447722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12.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Рак предстательной железы. Современные аспекты диагностики и лечения</a:t>
                      </a:r>
                      <a:endParaRPr lang="ru-RU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503820"/>
                  </a:ext>
                </a:extLst>
              </a:tr>
              <a:tr h="447722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13.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D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Рак мочевого пузыря. Современные аспекты диагностики и лечения</a:t>
                      </a:r>
                      <a:endParaRPr lang="ru-RU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D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003515"/>
                  </a:ext>
                </a:extLst>
              </a:tr>
              <a:tr h="447722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14.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Рак почки. Современные аспекты диагностики и лечения</a:t>
                      </a:r>
                      <a:endParaRPr lang="ru-RU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679171"/>
                  </a:ext>
                </a:extLst>
              </a:tr>
              <a:tr h="44772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ДЛЯ СПЕЦИАЛИСТОВ СО СРЕДНИМ ОБРАЗОВАНИЕМ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8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6898563"/>
                  </a:ext>
                </a:extLst>
              </a:tr>
              <a:tr h="447722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1.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Основные принципы ухода за имплантированными порт-система при лечении онкологических пациентов. </a:t>
                      </a:r>
                      <a:endParaRPr lang="ru-RU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555306"/>
                  </a:ext>
                </a:extLst>
              </a:tr>
              <a:tr h="447722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2.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D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Современный алгоритм проведения сердечно-легочной реанимации</a:t>
                      </a:r>
                      <a:endParaRPr lang="ru-RU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D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509978"/>
                  </a:ext>
                </a:extLst>
              </a:tr>
            </a:tbl>
          </a:graphicData>
        </a:graphic>
      </p:graphicFrame>
      <p:graphicFrame>
        <p:nvGraphicFramePr>
          <p:cNvPr id="8" name="Таблица 8">
            <a:extLst>
              <a:ext uri="{FF2B5EF4-FFF2-40B4-BE49-F238E27FC236}">
                <a16:creationId xmlns:a16="http://schemas.microsoft.com/office/drawing/2014/main" id="{7E96DF01-944D-CD5F-0822-E25348FC70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219799"/>
              </p:ext>
            </p:extLst>
          </p:nvPr>
        </p:nvGraphicFramePr>
        <p:xfrm>
          <a:off x="1399701" y="4716377"/>
          <a:ext cx="9748196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8869">
                  <a:extLst>
                    <a:ext uri="{9D8B030D-6E8A-4147-A177-3AD203B41FA5}">
                      <a16:colId xmlns:a16="http://schemas.microsoft.com/office/drawing/2014/main" val="676080768"/>
                    </a:ext>
                  </a:extLst>
                </a:gridCol>
                <a:gridCol w="8239327">
                  <a:extLst>
                    <a:ext uri="{9D8B030D-6E8A-4147-A177-3AD203B41FA5}">
                      <a16:colId xmlns:a16="http://schemas.microsoft.com/office/drawing/2014/main" val="26945591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 программы Методического аккредитационно-симуляционного центра</a:t>
                      </a:r>
                      <a:br>
                        <a:rPr lang="ru-RU" b="1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b="1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ФГБУ «НМИЦ радиологии» Минздрава России</a:t>
                      </a:r>
                      <a:br>
                        <a:rPr lang="ru-RU" b="1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b="1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аккредитованы и включены в перечень программ </a:t>
                      </a:r>
                      <a:br>
                        <a:rPr lang="ru-RU" b="1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b="1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Портала непрерывного медицинского</a:t>
                      </a:r>
                      <a:br>
                        <a:rPr lang="ru-RU" b="1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b="1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фармацевтического образования Минздрава России (https://edu.rosminzdrav.ru ) </a:t>
                      </a:r>
                    </a:p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8147194"/>
                  </a:ext>
                </a:extLst>
              </a:tr>
            </a:tbl>
          </a:graphicData>
        </a:graphic>
      </p:graphicFrame>
      <p:pic>
        <p:nvPicPr>
          <p:cNvPr id="10" name="Рисунок 9" descr="Изображение выглядит как Графика, символ, круг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A65AE4F2-DE7B-3F97-A931-11C359A9E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779" y="4469859"/>
            <a:ext cx="2217813" cy="225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6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F8FDAD4-99FC-6568-6BE3-4904D20CDE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pPr marL="914400" lvl="2" indent="0">
              <a:lnSpc>
                <a:spcPct val="100000"/>
              </a:lnSpc>
              <a:buNone/>
            </a:pPr>
            <a:r>
              <a:rPr lang="ru-RU" sz="2600" b="1" dirty="0">
                <a:solidFill>
                  <a:srgbClr val="002060"/>
                </a:solidFill>
              </a:rPr>
              <a:t>ДЛЯ НАЧИСЛЕНИЯ БАЛЛОВ НМФО ПО ДПП ПК, НЕОБХОДИМО: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85B1585-BE4F-5E4B-2B43-FF696F43AEE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0E974CC8-C89B-40E2-B92F-58568F9DB731}" type="slidenum">
              <a:rPr lang="ru-RU" sz="1000" smtClean="0">
                <a:latin typeface="Arial Narrow" panose="020B0604020202020204" pitchFamily="34" charset="0"/>
                <a:cs typeface="Arial Narrow" panose="020B0604020202020204" pitchFamily="34" charset="0"/>
              </a:rPr>
              <a:pPr>
                <a:defRPr/>
              </a:pPr>
              <a:t>4</a:t>
            </a:fld>
            <a:endParaRPr lang="ru-RU" sz="1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3B83222-4775-1A59-BA58-B8EBEF4CD43A}"/>
              </a:ext>
            </a:extLst>
          </p:cNvPr>
          <p:cNvGrpSpPr/>
          <p:nvPr/>
        </p:nvGrpSpPr>
        <p:grpSpPr>
          <a:xfrm>
            <a:off x="1361850" y="1053478"/>
            <a:ext cx="10126511" cy="757368"/>
            <a:chOff x="1410510" y="818545"/>
            <a:chExt cx="9489148" cy="863896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AC26D698-8252-121F-3499-049632125C8C}"/>
                </a:ext>
              </a:extLst>
            </p:cNvPr>
            <p:cNvGrpSpPr/>
            <p:nvPr/>
          </p:nvGrpSpPr>
          <p:grpSpPr>
            <a:xfrm>
              <a:off x="1410510" y="818545"/>
              <a:ext cx="9489148" cy="863896"/>
              <a:chOff x="604081" y="1052418"/>
              <a:chExt cx="13121108" cy="900000"/>
            </a:xfrm>
          </p:grpSpPr>
          <p:sp>
            <p:nvSpPr>
              <p:cNvPr id="19" name="Скругленный прямоугольник 7">
                <a:extLst>
                  <a:ext uri="{FF2B5EF4-FFF2-40B4-BE49-F238E27FC236}">
                    <a16:creationId xmlns:a16="http://schemas.microsoft.com/office/drawing/2014/main" id="{9C591398-FEA4-F7E1-F082-9BDF244A00BC}"/>
                  </a:ext>
                </a:extLst>
              </p:cNvPr>
              <p:cNvSpPr/>
              <p:nvPr/>
            </p:nvSpPr>
            <p:spPr>
              <a:xfrm rot="5400000">
                <a:off x="1971619" y="-315120"/>
                <a:ext cx="900000" cy="3635075"/>
              </a:xfrm>
              <a:prstGeom prst="roundRect">
                <a:avLst>
                  <a:gd name="adj" fmla="val 9631"/>
                </a:avLst>
              </a:prstGeom>
              <a:gradFill>
                <a:gsLst>
                  <a:gs pos="7000">
                    <a:srgbClr val="465A67"/>
                  </a:gs>
                  <a:gs pos="100000">
                    <a:srgbClr val="718EA0"/>
                  </a:gs>
                </a:gsLst>
                <a:lin ang="5400000" scaled="1"/>
              </a:gradFill>
              <a:ln w="222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0" name="Скругленный прямоугольник 8">
                <a:extLst>
                  <a:ext uri="{FF2B5EF4-FFF2-40B4-BE49-F238E27FC236}">
                    <a16:creationId xmlns:a16="http://schemas.microsoft.com/office/drawing/2014/main" id="{6389F60B-EBC8-B125-A896-4405E3269C7D}"/>
                  </a:ext>
                </a:extLst>
              </p:cNvPr>
              <p:cNvSpPr/>
              <p:nvPr/>
            </p:nvSpPr>
            <p:spPr>
              <a:xfrm rot="5400000">
                <a:off x="7710042" y="-4106880"/>
                <a:ext cx="818021" cy="11212273"/>
              </a:xfrm>
              <a:prstGeom prst="roundRect">
                <a:avLst>
                  <a:gd name="adj" fmla="val 9631"/>
                </a:avLst>
              </a:prstGeom>
              <a:solidFill>
                <a:srgbClr val="718EA0"/>
              </a:solidFill>
              <a:ln w="22225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ru-RU" dirty="0"/>
                  <a:t>Зарегистрироваться на портале НМФО </a:t>
                </a:r>
                <a:endParaRPr lang="ru-RU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21" name="Стрелка: вправо с вырезом 20">
              <a:extLst>
                <a:ext uri="{FF2B5EF4-FFF2-40B4-BE49-F238E27FC236}">
                  <a16:creationId xmlns:a16="http://schemas.microsoft.com/office/drawing/2014/main" id="{978BA216-0349-2A6D-3BC9-A89C7E362EB1}"/>
                </a:ext>
              </a:extLst>
            </p:cNvPr>
            <p:cNvSpPr/>
            <p:nvPr/>
          </p:nvSpPr>
          <p:spPr>
            <a:xfrm rot="5400000">
              <a:off x="1772624" y="727471"/>
              <a:ext cx="656236" cy="1039975"/>
            </a:xfrm>
            <a:prstGeom prst="notchedRightArrow">
              <a:avLst/>
            </a:prstGeom>
            <a:solidFill>
              <a:srgbClr val="D4DDE2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b="1" dirty="0">
                  <a:solidFill>
                    <a:srgbClr val="002060"/>
                  </a:solidFill>
                </a:rPr>
                <a:t>1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0D6C55EC-9E5E-95F0-6217-09FC6B484EEF}"/>
              </a:ext>
            </a:extLst>
          </p:cNvPr>
          <p:cNvGrpSpPr/>
          <p:nvPr/>
        </p:nvGrpSpPr>
        <p:grpSpPr>
          <a:xfrm>
            <a:off x="1361850" y="1860367"/>
            <a:ext cx="10126512" cy="757368"/>
            <a:chOff x="1410510" y="818545"/>
            <a:chExt cx="9489148" cy="863896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D3516CA4-D23F-8EB8-3782-20552FC8AA37}"/>
                </a:ext>
              </a:extLst>
            </p:cNvPr>
            <p:cNvGrpSpPr/>
            <p:nvPr/>
          </p:nvGrpSpPr>
          <p:grpSpPr>
            <a:xfrm>
              <a:off x="1410510" y="818545"/>
              <a:ext cx="9489148" cy="863896"/>
              <a:chOff x="604081" y="1052418"/>
              <a:chExt cx="13121108" cy="900000"/>
            </a:xfrm>
          </p:grpSpPr>
          <p:sp>
            <p:nvSpPr>
              <p:cNvPr id="26" name="Скругленный прямоугольник 7">
                <a:extLst>
                  <a:ext uri="{FF2B5EF4-FFF2-40B4-BE49-F238E27FC236}">
                    <a16:creationId xmlns:a16="http://schemas.microsoft.com/office/drawing/2014/main" id="{D80A3E9D-6A46-F5D7-FCB7-7E6DA9639852}"/>
                  </a:ext>
                </a:extLst>
              </p:cNvPr>
              <p:cNvSpPr/>
              <p:nvPr/>
            </p:nvSpPr>
            <p:spPr>
              <a:xfrm rot="5400000">
                <a:off x="1971619" y="-315120"/>
                <a:ext cx="900000" cy="3635075"/>
              </a:xfrm>
              <a:prstGeom prst="roundRect">
                <a:avLst>
                  <a:gd name="adj" fmla="val 9631"/>
                </a:avLst>
              </a:prstGeom>
              <a:gradFill>
                <a:gsLst>
                  <a:gs pos="7000">
                    <a:srgbClr val="465A67"/>
                  </a:gs>
                  <a:gs pos="100000">
                    <a:srgbClr val="718EA0"/>
                  </a:gs>
                </a:gsLst>
                <a:lin ang="5400000" scaled="1"/>
              </a:gradFill>
              <a:ln w="222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7" name="Скругленный прямоугольник 8">
                <a:extLst>
                  <a:ext uri="{FF2B5EF4-FFF2-40B4-BE49-F238E27FC236}">
                    <a16:creationId xmlns:a16="http://schemas.microsoft.com/office/drawing/2014/main" id="{FD0C95A9-1C05-AAD6-8F93-6C0274AB5D36}"/>
                  </a:ext>
                </a:extLst>
              </p:cNvPr>
              <p:cNvSpPr/>
              <p:nvPr/>
            </p:nvSpPr>
            <p:spPr>
              <a:xfrm rot="5400000">
                <a:off x="7710042" y="-4106880"/>
                <a:ext cx="818021" cy="11212273"/>
              </a:xfrm>
              <a:prstGeom prst="roundRect">
                <a:avLst>
                  <a:gd name="adj" fmla="val 9631"/>
                </a:avLst>
              </a:prstGeom>
              <a:solidFill>
                <a:srgbClr val="718EA0"/>
              </a:solidFill>
              <a:ln w="22225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ru-RU" dirty="0"/>
                  <a:t>Добавить в план обучения необходимый курс </a:t>
                </a:r>
              </a:p>
              <a:p>
                <a:pPr algn="ctr"/>
                <a:r>
                  <a:rPr lang="ru-RU" dirty="0"/>
                  <a:t>(в личном кабинете Портала) </a:t>
                </a:r>
                <a:endParaRPr lang="ru-RU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25" name="Стрелка: вправо с вырезом 24">
              <a:extLst>
                <a:ext uri="{FF2B5EF4-FFF2-40B4-BE49-F238E27FC236}">
                  <a16:creationId xmlns:a16="http://schemas.microsoft.com/office/drawing/2014/main" id="{2AE3F158-3A4B-0131-A0AC-3E0B2E390792}"/>
                </a:ext>
              </a:extLst>
            </p:cNvPr>
            <p:cNvSpPr/>
            <p:nvPr/>
          </p:nvSpPr>
          <p:spPr>
            <a:xfrm rot="5400000">
              <a:off x="1772624" y="727472"/>
              <a:ext cx="656236" cy="1039975"/>
            </a:xfrm>
            <a:prstGeom prst="notchedRightArrow">
              <a:avLst/>
            </a:prstGeom>
            <a:solidFill>
              <a:srgbClr val="D4DDE2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b="1" dirty="0">
                  <a:solidFill>
                    <a:srgbClr val="002060"/>
                  </a:solidFill>
                </a:rPr>
                <a:t>2</a:t>
              </a: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028B2659-1135-8061-914A-C294793A7640}"/>
              </a:ext>
            </a:extLst>
          </p:cNvPr>
          <p:cNvGrpSpPr/>
          <p:nvPr/>
        </p:nvGrpSpPr>
        <p:grpSpPr>
          <a:xfrm>
            <a:off x="1361849" y="2657723"/>
            <a:ext cx="10126513" cy="757368"/>
            <a:chOff x="1264579" y="3066912"/>
            <a:chExt cx="9489148" cy="863896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1F8C7121-4E0A-4AD3-A998-150833243B14}"/>
                </a:ext>
              </a:extLst>
            </p:cNvPr>
            <p:cNvGrpSpPr/>
            <p:nvPr/>
          </p:nvGrpSpPr>
          <p:grpSpPr>
            <a:xfrm>
              <a:off x="1264579" y="3066912"/>
              <a:ext cx="9489148" cy="863896"/>
              <a:chOff x="604081" y="1052418"/>
              <a:chExt cx="13121108" cy="900000"/>
            </a:xfrm>
          </p:grpSpPr>
          <p:sp>
            <p:nvSpPr>
              <p:cNvPr id="31" name="Скругленный прямоугольник 7">
                <a:extLst>
                  <a:ext uri="{FF2B5EF4-FFF2-40B4-BE49-F238E27FC236}">
                    <a16:creationId xmlns:a16="http://schemas.microsoft.com/office/drawing/2014/main" id="{ACFDBCCA-2080-8232-C064-AB0EBA9FE403}"/>
                  </a:ext>
                </a:extLst>
              </p:cNvPr>
              <p:cNvSpPr/>
              <p:nvPr/>
            </p:nvSpPr>
            <p:spPr>
              <a:xfrm rot="5400000">
                <a:off x="1971619" y="-315120"/>
                <a:ext cx="900000" cy="3635075"/>
              </a:xfrm>
              <a:prstGeom prst="roundRect">
                <a:avLst>
                  <a:gd name="adj" fmla="val 9631"/>
                </a:avLst>
              </a:prstGeom>
              <a:gradFill>
                <a:gsLst>
                  <a:gs pos="7000">
                    <a:srgbClr val="465A67"/>
                  </a:gs>
                  <a:gs pos="100000">
                    <a:srgbClr val="718EA0"/>
                  </a:gs>
                </a:gsLst>
                <a:lin ang="5400000" scaled="1"/>
              </a:gradFill>
              <a:ln w="222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2" name="Скругленный прямоугольник 8">
                <a:extLst>
                  <a:ext uri="{FF2B5EF4-FFF2-40B4-BE49-F238E27FC236}">
                    <a16:creationId xmlns:a16="http://schemas.microsoft.com/office/drawing/2014/main" id="{82B094E0-6C55-0A05-DD7D-64D5563687C6}"/>
                  </a:ext>
                </a:extLst>
              </p:cNvPr>
              <p:cNvSpPr/>
              <p:nvPr/>
            </p:nvSpPr>
            <p:spPr>
              <a:xfrm rot="5400000">
                <a:off x="7710042" y="-4106880"/>
                <a:ext cx="818021" cy="11212273"/>
              </a:xfrm>
              <a:prstGeom prst="roundRect">
                <a:avLst>
                  <a:gd name="adj" fmla="val 9631"/>
                </a:avLst>
              </a:prstGeom>
              <a:solidFill>
                <a:srgbClr val="718EA0"/>
              </a:solidFill>
              <a:ln w="22225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ru-RU" dirty="0"/>
                  <a:t>Сформировать заявку на выбранные даты цикла </a:t>
                </a:r>
                <a:endParaRPr lang="ru-RU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33" name="Стрелка: вправо с вырезом 32">
              <a:extLst>
                <a:ext uri="{FF2B5EF4-FFF2-40B4-BE49-F238E27FC236}">
                  <a16:creationId xmlns:a16="http://schemas.microsoft.com/office/drawing/2014/main" id="{7FD1EB85-8810-8594-C1FC-4BE86E06DF1A}"/>
                </a:ext>
              </a:extLst>
            </p:cNvPr>
            <p:cNvSpPr/>
            <p:nvPr/>
          </p:nvSpPr>
          <p:spPr>
            <a:xfrm rot="5400000">
              <a:off x="1626692" y="2969184"/>
              <a:ext cx="656236" cy="1039975"/>
            </a:xfrm>
            <a:prstGeom prst="notchedRightArrow">
              <a:avLst/>
            </a:prstGeom>
            <a:solidFill>
              <a:srgbClr val="D4DDE2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b="1" dirty="0">
                  <a:solidFill>
                    <a:srgbClr val="002060"/>
                  </a:solidFill>
                </a:rPr>
                <a:t>3</a:t>
              </a: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A742383F-2002-E448-64DE-A8FE38C26131}"/>
              </a:ext>
            </a:extLst>
          </p:cNvPr>
          <p:cNvGrpSpPr/>
          <p:nvPr/>
        </p:nvGrpSpPr>
        <p:grpSpPr>
          <a:xfrm>
            <a:off x="1361852" y="3455080"/>
            <a:ext cx="10126512" cy="757368"/>
            <a:chOff x="1264578" y="3066912"/>
            <a:chExt cx="10126512" cy="863896"/>
          </a:xfrm>
        </p:grpSpPr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3822A43F-B74C-E038-50CA-0B26323453C7}"/>
                </a:ext>
              </a:extLst>
            </p:cNvPr>
            <p:cNvGrpSpPr/>
            <p:nvPr/>
          </p:nvGrpSpPr>
          <p:grpSpPr>
            <a:xfrm>
              <a:off x="1264578" y="3066912"/>
              <a:ext cx="10126512" cy="863896"/>
              <a:chOff x="604080" y="1052418"/>
              <a:chExt cx="14002423" cy="900000"/>
            </a:xfrm>
          </p:grpSpPr>
          <p:sp>
            <p:nvSpPr>
              <p:cNvPr id="41" name="Скругленный прямоугольник 7">
                <a:extLst>
                  <a:ext uri="{FF2B5EF4-FFF2-40B4-BE49-F238E27FC236}">
                    <a16:creationId xmlns:a16="http://schemas.microsoft.com/office/drawing/2014/main" id="{C5E485D1-7686-D87B-B51B-BCDBE4CABD34}"/>
                  </a:ext>
                </a:extLst>
              </p:cNvPr>
              <p:cNvSpPr/>
              <p:nvPr/>
            </p:nvSpPr>
            <p:spPr>
              <a:xfrm rot="5400000">
                <a:off x="2093695" y="-437197"/>
                <a:ext cx="900000" cy="3879229"/>
              </a:xfrm>
              <a:prstGeom prst="roundRect">
                <a:avLst>
                  <a:gd name="adj" fmla="val 9631"/>
                </a:avLst>
              </a:prstGeom>
              <a:gradFill>
                <a:gsLst>
                  <a:gs pos="7000">
                    <a:srgbClr val="465A67"/>
                  </a:gs>
                  <a:gs pos="100000">
                    <a:srgbClr val="718EA0"/>
                  </a:gs>
                </a:gsLst>
                <a:lin ang="5400000" scaled="1"/>
              </a:gradFill>
              <a:ln w="222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2" name="Скругленный прямоугольник 8">
                <a:extLst>
                  <a:ext uri="{FF2B5EF4-FFF2-40B4-BE49-F238E27FC236}">
                    <a16:creationId xmlns:a16="http://schemas.microsoft.com/office/drawing/2014/main" id="{CBC6DD5B-673B-2F53-8A6F-510FEA967104}"/>
                  </a:ext>
                </a:extLst>
              </p:cNvPr>
              <p:cNvSpPr/>
              <p:nvPr/>
            </p:nvSpPr>
            <p:spPr>
              <a:xfrm rot="5400000">
                <a:off x="8196214" y="-4502020"/>
                <a:ext cx="818022" cy="12002556"/>
              </a:xfrm>
              <a:prstGeom prst="roundRect">
                <a:avLst>
                  <a:gd name="adj" fmla="val 9631"/>
                </a:avLst>
              </a:prstGeom>
              <a:solidFill>
                <a:srgbClr val="718EA0"/>
              </a:solidFill>
              <a:ln w="22225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ru-RU" dirty="0"/>
                  <a:t>Распечатать заявку на обучение </a:t>
                </a:r>
                <a:endParaRPr lang="ru-RU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0" name="Стрелка: вправо с вырезом 39">
              <a:extLst>
                <a:ext uri="{FF2B5EF4-FFF2-40B4-BE49-F238E27FC236}">
                  <a16:creationId xmlns:a16="http://schemas.microsoft.com/office/drawing/2014/main" id="{D4207F8A-2303-8D0E-9B1B-D0B685F0AFF7}"/>
                </a:ext>
              </a:extLst>
            </p:cNvPr>
            <p:cNvSpPr/>
            <p:nvPr/>
          </p:nvSpPr>
          <p:spPr>
            <a:xfrm rot="5400000">
              <a:off x="1673048" y="2979768"/>
              <a:ext cx="656236" cy="1039975"/>
            </a:xfrm>
            <a:prstGeom prst="notchedRightArrow">
              <a:avLst/>
            </a:prstGeom>
            <a:solidFill>
              <a:srgbClr val="D4DDE2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b="1" dirty="0">
                  <a:solidFill>
                    <a:srgbClr val="002060"/>
                  </a:solidFill>
                </a:rPr>
                <a:t>4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5A1AFCE7-142C-BD92-3B0E-1A4A4AB6FA21}"/>
              </a:ext>
            </a:extLst>
          </p:cNvPr>
          <p:cNvGrpSpPr/>
          <p:nvPr/>
        </p:nvGrpSpPr>
        <p:grpSpPr>
          <a:xfrm>
            <a:off x="1361850" y="4262107"/>
            <a:ext cx="10126513" cy="757368"/>
            <a:chOff x="1264579" y="3066912"/>
            <a:chExt cx="9489147" cy="863896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FB7EDBF1-95FE-DA17-08C3-DAB2D622A272}"/>
                </a:ext>
              </a:extLst>
            </p:cNvPr>
            <p:cNvGrpSpPr/>
            <p:nvPr/>
          </p:nvGrpSpPr>
          <p:grpSpPr>
            <a:xfrm>
              <a:off x="1264579" y="3066912"/>
              <a:ext cx="9489147" cy="863896"/>
              <a:chOff x="604081" y="1052418"/>
              <a:chExt cx="13121107" cy="900000"/>
            </a:xfrm>
          </p:grpSpPr>
          <p:sp>
            <p:nvSpPr>
              <p:cNvPr id="46" name="Скругленный прямоугольник 7">
                <a:extLst>
                  <a:ext uri="{FF2B5EF4-FFF2-40B4-BE49-F238E27FC236}">
                    <a16:creationId xmlns:a16="http://schemas.microsoft.com/office/drawing/2014/main" id="{2B001230-D527-D3F0-974C-EF843695F085}"/>
                  </a:ext>
                </a:extLst>
              </p:cNvPr>
              <p:cNvSpPr/>
              <p:nvPr/>
            </p:nvSpPr>
            <p:spPr>
              <a:xfrm rot="5400000">
                <a:off x="1971619" y="-315120"/>
                <a:ext cx="900000" cy="3635075"/>
              </a:xfrm>
              <a:prstGeom prst="roundRect">
                <a:avLst>
                  <a:gd name="adj" fmla="val 9631"/>
                </a:avLst>
              </a:prstGeom>
              <a:gradFill>
                <a:gsLst>
                  <a:gs pos="7000">
                    <a:srgbClr val="465A67"/>
                  </a:gs>
                  <a:gs pos="100000">
                    <a:srgbClr val="718EA0"/>
                  </a:gs>
                </a:gsLst>
                <a:lin ang="5400000" scaled="1"/>
              </a:gradFill>
              <a:ln w="222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7" name="Скругленный прямоугольник 8">
                <a:extLst>
                  <a:ext uri="{FF2B5EF4-FFF2-40B4-BE49-F238E27FC236}">
                    <a16:creationId xmlns:a16="http://schemas.microsoft.com/office/drawing/2014/main" id="{7EC38174-F280-593E-3308-81FB19F8DFA9}"/>
                  </a:ext>
                </a:extLst>
              </p:cNvPr>
              <p:cNvSpPr/>
              <p:nvPr/>
            </p:nvSpPr>
            <p:spPr>
              <a:xfrm rot="5400000">
                <a:off x="7710041" y="-4106880"/>
                <a:ext cx="818022" cy="11212272"/>
              </a:xfrm>
              <a:prstGeom prst="roundRect">
                <a:avLst>
                  <a:gd name="adj" fmla="val 9631"/>
                </a:avLst>
              </a:prstGeom>
              <a:solidFill>
                <a:srgbClr val="718EA0"/>
              </a:solidFill>
              <a:ln w="22225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ru-RU" dirty="0"/>
                  <a:t>Заверить заявку подписью руководителя и печатью организации, </a:t>
                </a:r>
              </a:p>
              <a:p>
                <a:pPr algn="ctr"/>
                <a:r>
                  <a:rPr lang="ru-RU" dirty="0"/>
                  <a:t>либо печатью и подписью отдела кадров по месту работы </a:t>
                </a:r>
                <a:endParaRPr lang="ru-RU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5" name="Стрелка: вправо с вырезом 44">
              <a:extLst>
                <a:ext uri="{FF2B5EF4-FFF2-40B4-BE49-F238E27FC236}">
                  <a16:creationId xmlns:a16="http://schemas.microsoft.com/office/drawing/2014/main" id="{387D40CF-E03B-6802-CE06-ADD1FE77B3B0}"/>
                </a:ext>
              </a:extLst>
            </p:cNvPr>
            <p:cNvSpPr/>
            <p:nvPr/>
          </p:nvSpPr>
          <p:spPr>
            <a:xfrm rot="5400000">
              <a:off x="1626692" y="2969184"/>
              <a:ext cx="656236" cy="1039975"/>
            </a:xfrm>
            <a:prstGeom prst="notchedRightArrow">
              <a:avLst/>
            </a:prstGeom>
            <a:solidFill>
              <a:srgbClr val="D4DDE2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b="1" dirty="0">
                  <a:solidFill>
                    <a:srgbClr val="002060"/>
                  </a:solidFill>
                </a:rPr>
                <a:t>5</a:t>
              </a:r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1F688960-726F-EB9F-C51A-4C501D0A842C}"/>
              </a:ext>
            </a:extLst>
          </p:cNvPr>
          <p:cNvGrpSpPr/>
          <p:nvPr/>
        </p:nvGrpSpPr>
        <p:grpSpPr>
          <a:xfrm>
            <a:off x="1361851" y="5059463"/>
            <a:ext cx="10126512" cy="757368"/>
            <a:chOff x="1264579" y="3066912"/>
            <a:chExt cx="9489147" cy="863896"/>
          </a:xfrm>
        </p:grpSpPr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BD7B66B8-21BA-C76D-0581-F8BC8BB24E54}"/>
                </a:ext>
              </a:extLst>
            </p:cNvPr>
            <p:cNvGrpSpPr/>
            <p:nvPr/>
          </p:nvGrpSpPr>
          <p:grpSpPr>
            <a:xfrm>
              <a:off x="1264579" y="3066912"/>
              <a:ext cx="9489147" cy="863896"/>
              <a:chOff x="604081" y="1052418"/>
              <a:chExt cx="13121107" cy="900000"/>
            </a:xfrm>
          </p:grpSpPr>
          <p:sp>
            <p:nvSpPr>
              <p:cNvPr id="57" name="Скругленный прямоугольник 7">
                <a:extLst>
                  <a:ext uri="{FF2B5EF4-FFF2-40B4-BE49-F238E27FC236}">
                    <a16:creationId xmlns:a16="http://schemas.microsoft.com/office/drawing/2014/main" id="{07DD7990-1B56-6E88-DB9E-4CCE65297B99}"/>
                  </a:ext>
                </a:extLst>
              </p:cNvPr>
              <p:cNvSpPr/>
              <p:nvPr/>
            </p:nvSpPr>
            <p:spPr>
              <a:xfrm rot="5400000">
                <a:off x="1971619" y="-315120"/>
                <a:ext cx="900000" cy="3635075"/>
              </a:xfrm>
              <a:prstGeom prst="roundRect">
                <a:avLst>
                  <a:gd name="adj" fmla="val 9631"/>
                </a:avLst>
              </a:prstGeom>
              <a:gradFill>
                <a:gsLst>
                  <a:gs pos="7000">
                    <a:srgbClr val="465A67"/>
                  </a:gs>
                  <a:gs pos="100000">
                    <a:srgbClr val="718EA0"/>
                  </a:gs>
                </a:gsLst>
                <a:lin ang="5400000" scaled="1"/>
              </a:gradFill>
              <a:ln w="222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8" name="Скругленный прямоугольник 8">
                <a:extLst>
                  <a:ext uri="{FF2B5EF4-FFF2-40B4-BE49-F238E27FC236}">
                    <a16:creationId xmlns:a16="http://schemas.microsoft.com/office/drawing/2014/main" id="{044E4B83-4735-3B97-AE7F-A860814E96AF}"/>
                  </a:ext>
                </a:extLst>
              </p:cNvPr>
              <p:cNvSpPr/>
              <p:nvPr/>
            </p:nvSpPr>
            <p:spPr>
              <a:xfrm rot="5400000">
                <a:off x="7710041" y="-4106880"/>
                <a:ext cx="818022" cy="11212272"/>
              </a:xfrm>
              <a:prstGeom prst="roundRect">
                <a:avLst>
                  <a:gd name="adj" fmla="val 9631"/>
                </a:avLst>
              </a:prstGeom>
              <a:solidFill>
                <a:srgbClr val="718EA0"/>
              </a:solidFill>
              <a:ln w="22225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ru-RU" dirty="0"/>
                  <a:t>Передать оформленную заявку на бумажном носителе </a:t>
                </a:r>
              </a:p>
              <a:p>
                <a:pPr algn="ctr"/>
                <a:r>
                  <a:rPr lang="ru-RU" dirty="0"/>
                  <a:t>с полным пакетом документов </a:t>
                </a:r>
                <a:endParaRPr lang="ru-RU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56" name="Стрелка: вправо с вырезом 55">
              <a:extLst>
                <a:ext uri="{FF2B5EF4-FFF2-40B4-BE49-F238E27FC236}">
                  <a16:creationId xmlns:a16="http://schemas.microsoft.com/office/drawing/2014/main" id="{08C422D3-374A-F52C-03E2-8A7AAAEDA700}"/>
                </a:ext>
              </a:extLst>
            </p:cNvPr>
            <p:cNvSpPr/>
            <p:nvPr/>
          </p:nvSpPr>
          <p:spPr>
            <a:xfrm rot="5400000">
              <a:off x="1626692" y="2969184"/>
              <a:ext cx="656236" cy="1039975"/>
            </a:xfrm>
            <a:prstGeom prst="notchedRightArrow">
              <a:avLst/>
            </a:prstGeom>
            <a:solidFill>
              <a:srgbClr val="D4DDE2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b="1" dirty="0">
                  <a:solidFill>
                    <a:srgbClr val="002060"/>
                  </a:solidFill>
                </a:rPr>
                <a:t>6</a:t>
              </a:r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6367A6DE-0660-5BB9-2AEC-7D612CB75801}"/>
              </a:ext>
            </a:extLst>
          </p:cNvPr>
          <p:cNvGrpSpPr/>
          <p:nvPr/>
        </p:nvGrpSpPr>
        <p:grpSpPr>
          <a:xfrm>
            <a:off x="1361851" y="5858392"/>
            <a:ext cx="10126512" cy="961991"/>
            <a:chOff x="1439675" y="5858392"/>
            <a:chExt cx="10126512" cy="961991"/>
          </a:xfrm>
        </p:grpSpPr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18013623-962C-F48F-4D7A-4BDC0A38BB66}"/>
                </a:ext>
              </a:extLst>
            </p:cNvPr>
            <p:cNvGrpSpPr/>
            <p:nvPr/>
          </p:nvGrpSpPr>
          <p:grpSpPr>
            <a:xfrm>
              <a:off x="1439675" y="5858392"/>
              <a:ext cx="10126512" cy="961991"/>
              <a:chOff x="604080" y="1052419"/>
              <a:chExt cx="13365040" cy="900000"/>
            </a:xfrm>
          </p:grpSpPr>
          <p:sp>
            <p:nvSpPr>
              <p:cNvPr id="62" name="Скругленный прямоугольник 7">
                <a:extLst>
                  <a:ext uri="{FF2B5EF4-FFF2-40B4-BE49-F238E27FC236}">
                    <a16:creationId xmlns:a16="http://schemas.microsoft.com/office/drawing/2014/main" id="{842EE70A-D4AA-C53F-5D8E-8577522FCD9F}"/>
                  </a:ext>
                </a:extLst>
              </p:cNvPr>
              <p:cNvSpPr/>
              <p:nvPr/>
            </p:nvSpPr>
            <p:spPr>
              <a:xfrm rot="5400000">
                <a:off x="2005406" y="-348907"/>
                <a:ext cx="900000" cy="3702651"/>
              </a:xfrm>
              <a:prstGeom prst="roundRect">
                <a:avLst>
                  <a:gd name="adj" fmla="val 9631"/>
                </a:avLst>
              </a:prstGeom>
              <a:solidFill>
                <a:srgbClr val="C2605B"/>
              </a:solidFill>
              <a:ln w="222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3" name="Скругленный прямоугольник 8">
                <a:extLst>
                  <a:ext uri="{FF2B5EF4-FFF2-40B4-BE49-F238E27FC236}">
                    <a16:creationId xmlns:a16="http://schemas.microsoft.com/office/drawing/2014/main" id="{7374657C-BABE-C459-6344-8FBCC350A5C6}"/>
                  </a:ext>
                </a:extLst>
              </p:cNvPr>
              <p:cNvSpPr/>
              <p:nvPr/>
            </p:nvSpPr>
            <p:spPr>
              <a:xfrm rot="5400000">
                <a:off x="7832007" y="-4228847"/>
                <a:ext cx="818022" cy="11456205"/>
              </a:xfrm>
              <a:prstGeom prst="roundRect">
                <a:avLst>
                  <a:gd name="adj" fmla="val 9631"/>
                </a:avLst>
              </a:prstGeom>
              <a:solidFill>
                <a:srgbClr val="D18F8F"/>
              </a:solidFill>
              <a:ln w="22225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ru-RU" sz="1600" dirty="0"/>
                  <a:t>Заявка на обучение на цикл по ДПП ПК, сформированная в личном кабинете специалиста, не является гарантией зачисления на обучение, а представляет собой информацию для образовательной организации о потребности специалиста в обучений!  </a:t>
                </a:r>
                <a:endParaRPr lang="ru-RU" sz="1600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5" name="Полилиния 34">
              <a:extLst>
                <a:ext uri="{FF2B5EF4-FFF2-40B4-BE49-F238E27FC236}">
                  <a16:creationId xmlns:a16="http://schemas.microsoft.com/office/drawing/2014/main" id="{CD8F3609-F71D-8804-A2BD-3C5DE02CE9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6633" y="6006280"/>
              <a:ext cx="659264" cy="659449"/>
            </a:xfrm>
            <a:custGeom>
              <a:avLst/>
              <a:gdLst>
                <a:gd name="connsiteX0" fmla="*/ 1136650 w 2273300"/>
                <a:gd name="connsiteY0" fmla="*/ 0 h 2273937"/>
                <a:gd name="connsiteX1" fmla="*/ 0 w 2273300"/>
                <a:gd name="connsiteY1" fmla="*/ 1136969 h 2273937"/>
                <a:gd name="connsiteX2" fmla="*/ 1136650 w 2273300"/>
                <a:gd name="connsiteY2" fmla="*/ 2273937 h 2273937"/>
                <a:gd name="connsiteX3" fmla="*/ 2273300 w 2273300"/>
                <a:gd name="connsiteY3" fmla="*/ 1136969 h 2273937"/>
                <a:gd name="connsiteX4" fmla="*/ 1136650 w 2273300"/>
                <a:gd name="connsiteY4" fmla="*/ 0 h 2273937"/>
                <a:gd name="connsiteX5" fmla="*/ 1255537 w 2273300"/>
                <a:gd name="connsiteY5" fmla="*/ 1579397 h 2273937"/>
                <a:gd name="connsiteX6" fmla="*/ 1160420 w 2273300"/>
                <a:gd name="connsiteY6" fmla="*/ 1674541 h 2273937"/>
                <a:gd name="connsiteX7" fmla="*/ 1112861 w 2273300"/>
                <a:gd name="connsiteY7" fmla="*/ 1674541 h 2273937"/>
                <a:gd name="connsiteX8" fmla="*/ 1017744 w 2273300"/>
                <a:gd name="connsiteY8" fmla="*/ 1579397 h 2273937"/>
                <a:gd name="connsiteX9" fmla="*/ 1017744 w 2273300"/>
                <a:gd name="connsiteY9" fmla="*/ 1535069 h 2273937"/>
                <a:gd name="connsiteX10" fmla="*/ 1112861 w 2273300"/>
                <a:gd name="connsiteY10" fmla="*/ 1439926 h 2273937"/>
                <a:gd name="connsiteX11" fmla="*/ 1160420 w 2273300"/>
                <a:gd name="connsiteY11" fmla="*/ 1439926 h 2273937"/>
                <a:gd name="connsiteX12" fmla="*/ 1255537 w 2273300"/>
                <a:gd name="connsiteY12" fmla="*/ 1535069 h 2273937"/>
                <a:gd name="connsiteX13" fmla="*/ 1255537 w 2273300"/>
                <a:gd name="connsiteY13" fmla="*/ 1579397 h 2273937"/>
                <a:gd name="connsiteX14" fmla="*/ 1255537 w 2273300"/>
                <a:gd name="connsiteY14" fmla="*/ 1150974 h 2273937"/>
                <a:gd name="connsiteX15" fmla="*/ 1160420 w 2273300"/>
                <a:gd name="connsiteY15" fmla="*/ 1246118 h 2273937"/>
                <a:gd name="connsiteX16" fmla="*/ 1112861 w 2273300"/>
                <a:gd name="connsiteY16" fmla="*/ 1246118 h 2273937"/>
                <a:gd name="connsiteX17" fmla="*/ 1017744 w 2273300"/>
                <a:gd name="connsiteY17" fmla="*/ 1150974 h 2273937"/>
                <a:gd name="connsiteX18" fmla="*/ 1017744 w 2273300"/>
                <a:gd name="connsiteY18" fmla="*/ 608930 h 2273937"/>
                <a:gd name="connsiteX19" fmla="*/ 1112861 w 2273300"/>
                <a:gd name="connsiteY19" fmla="*/ 513786 h 2273937"/>
                <a:gd name="connsiteX20" fmla="*/ 1160420 w 2273300"/>
                <a:gd name="connsiteY20" fmla="*/ 513786 h 2273937"/>
                <a:gd name="connsiteX21" fmla="*/ 1255537 w 2273300"/>
                <a:gd name="connsiteY21" fmla="*/ 608930 h 2273937"/>
                <a:gd name="connsiteX22" fmla="*/ 1255537 w 2273300"/>
                <a:gd name="connsiteY22" fmla="*/ 1150974 h 2273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73300" h="2273937">
                  <a:moveTo>
                    <a:pt x="1136650" y="0"/>
                  </a:moveTo>
                  <a:cubicBezTo>
                    <a:pt x="508896" y="0"/>
                    <a:pt x="0" y="509038"/>
                    <a:pt x="0" y="1136969"/>
                  </a:cubicBezTo>
                  <a:cubicBezTo>
                    <a:pt x="0" y="1764899"/>
                    <a:pt x="508896" y="2273937"/>
                    <a:pt x="1136650" y="2273937"/>
                  </a:cubicBezTo>
                  <a:cubicBezTo>
                    <a:pt x="1764404" y="2273937"/>
                    <a:pt x="2273300" y="1764899"/>
                    <a:pt x="2273300" y="1136969"/>
                  </a:cubicBezTo>
                  <a:cubicBezTo>
                    <a:pt x="2273300" y="509038"/>
                    <a:pt x="1764404" y="0"/>
                    <a:pt x="1136650" y="0"/>
                  </a:cubicBezTo>
                  <a:close/>
                  <a:moveTo>
                    <a:pt x="1255537" y="1579397"/>
                  </a:moveTo>
                  <a:cubicBezTo>
                    <a:pt x="1255537" y="1631726"/>
                    <a:pt x="1212734" y="1674541"/>
                    <a:pt x="1160420" y="1674541"/>
                  </a:cubicBezTo>
                  <a:lnTo>
                    <a:pt x="1112861" y="1674541"/>
                  </a:lnTo>
                  <a:cubicBezTo>
                    <a:pt x="1060547" y="1674541"/>
                    <a:pt x="1017744" y="1631726"/>
                    <a:pt x="1017744" y="1579397"/>
                  </a:cubicBezTo>
                  <a:lnTo>
                    <a:pt x="1017744" y="1535069"/>
                  </a:lnTo>
                  <a:cubicBezTo>
                    <a:pt x="1017744" y="1482740"/>
                    <a:pt x="1060547" y="1439926"/>
                    <a:pt x="1112861" y="1439926"/>
                  </a:cubicBezTo>
                  <a:lnTo>
                    <a:pt x="1160420" y="1439926"/>
                  </a:lnTo>
                  <a:cubicBezTo>
                    <a:pt x="1212734" y="1439926"/>
                    <a:pt x="1255537" y="1482740"/>
                    <a:pt x="1255537" y="1535069"/>
                  </a:cubicBezTo>
                  <a:lnTo>
                    <a:pt x="1255537" y="1579397"/>
                  </a:lnTo>
                  <a:close/>
                  <a:moveTo>
                    <a:pt x="1255537" y="1150974"/>
                  </a:moveTo>
                  <a:cubicBezTo>
                    <a:pt x="1255537" y="1203303"/>
                    <a:pt x="1212734" y="1246118"/>
                    <a:pt x="1160420" y="1246118"/>
                  </a:cubicBezTo>
                  <a:lnTo>
                    <a:pt x="1112861" y="1246118"/>
                  </a:lnTo>
                  <a:cubicBezTo>
                    <a:pt x="1060547" y="1246118"/>
                    <a:pt x="1017744" y="1203303"/>
                    <a:pt x="1017744" y="1150974"/>
                  </a:cubicBezTo>
                  <a:lnTo>
                    <a:pt x="1017744" y="608930"/>
                  </a:lnTo>
                  <a:cubicBezTo>
                    <a:pt x="1017744" y="556601"/>
                    <a:pt x="1060547" y="513786"/>
                    <a:pt x="1112861" y="513786"/>
                  </a:cubicBezTo>
                  <a:lnTo>
                    <a:pt x="1160420" y="513786"/>
                  </a:lnTo>
                  <a:cubicBezTo>
                    <a:pt x="1212734" y="513786"/>
                    <a:pt x="1255537" y="556601"/>
                    <a:pt x="1255537" y="608930"/>
                  </a:cubicBezTo>
                  <a:lnTo>
                    <a:pt x="1255537" y="1150974"/>
                  </a:lnTo>
                  <a:close/>
                </a:path>
              </a:pathLst>
            </a:custGeom>
            <a:solidFill>
              <a:schemeClr val="bg1"/>
            </a:solidFill>
            <a:ln w="9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72377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F8FDAD4-99FC-6568-6BE3-4904D20CDE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914400" lvl="2" indent="0">
              <a:buNone/>
            </a:pPr>
            <a:r>
              <a:rPr lang="ru-RU" sz="2600" b="1" dirty="0">
                <a:solidFill>
                  <a:srgbClr val="002060"/>
                </a:solidFill>
                <a:effectLst/>
              </a:rPr>
              <a:t>ВАРИАНТЫ ЗАПИСИ НА КУРС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85B1585-BE4F-5E4B-2B43-FF696F43AEE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0E974CC8-C89B-40E2-B92F-58568F9DB731}" type="slidenum">
              <a:rPr lang="ru-RU" sz="1000" smtClean="0">
                <a:latin typeface="Arial Narrow" panose="020B0604020202020204" pitchFamily="34" charset="0"/>
                <a:cs typeface="Arial Narrow" panose="020B0604020202020204" pitchFamily="34" charset="0"/>
              </a:rPr>
              <a:pPr>
                <a:defRPr/>
              </a:pPr>
              <a:t>5</a:t>
            </a:fld>
            <a:endParaRPr lang="ru-RU" sz="1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D7E81C3-2D57-4B71-3AAB-8AD084C2CAB3}"/>
              </a:ext>
            </a:extLst>
          </p:cNvPr>
          <p:cNvGrpSpPr/>
          <p:nvPr/>
        </p:nvGrpSpPr>
        <p:grpSpPr>
          <a:xfrm>
            <a:off x="1264579" y="1960735"/>
            <a:ext cx="9951410" cy="1124801"/>
            <a:chOff x="1264579" y="1960735"/>
            <a:chExt cx="9951410" cy="1124801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27B602B0-F70F-81F2-A3B2-21C3DAA89E2B}"/>
                </a:ext>
              </a:extLst>
            </p:cNvPr>
            <p:cNvGrpSpPr/>
            <p:nvPr/>
          </p:nvGrpSpPr>
          <p:grpSpPr>
            <a:xfrm>
              <a:off x="1264579" y="1960735"/>
              <a:ext cx="9951410" cy="1124801"/>
              <a:chOff x="367392" y="1052418"/>
              <a:chExt cx="13357796" cy="900000"/>
            </a:xfrm>
          </p:grpSpPr>
          <p:sp>
            <p:nvSpPr>
              <p:cNvPr id="9" name="Скругленный прямоугольник 7">
                <a:extLst>
                  <a:ext uri="{FF2B5EF4-FFF2-40B4-BE49-F238E27FC236}">
                    <a16:creationId xmlns:a16="http://schemas.microsoft.com/office/drawing/2014/main" id="{3DFFB479-7948-6282-FD9A-4DBDDFAAC5F6}"/>
                  </a:ext>
                </a:extLst>
              </p:cNvPr>
              <p:cNvSpPr/>
              <p:nvPr/>
            </p:nvSpPr>
            <p:spPr>
              <a:xfrm rot="5400000">
                <a:off x="1853275" y="-433465"/>
                <a:ext cx="900000" cy="3871765"/>
              </a:xfrm>
              <a:prstGeom prst="roundRect">
                <a:avLst>
                  <a:gd name="adj" fmla="val 9631"/>
                </a:avLst>
              </a:prstGeom>
              <a:gradFill>
                <a:gsLst>
                  <a:gs pos="7000">
                    <a:srgbClr val="465A67"/>
                  </a:gs>
                  <a:gs pos="100000">
                    <a:srgbClr val="718EA0"/>
                  </a:gs>
                </a:gsLst>
                <a:lin ang="5400000" scaled="1"/>
              </a:gradFill>
              <a:ln w="222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2" name="Скругленный прямоугольник 8">
                <a:extLst>
                  <a:ext uri="{FF2B5EF4-FFF2-40B4-BE49-F238E27FC236}">
                    <a16:creationId xmlns:a16="http://schemas.microsoft.com/office/drawing/2014/main" id="{30487077-D412-CCCE-EF38-6F282EE5D071}"/>
                  </a:ext>
                </a:extLst>
              </p:cNvPr>
              <p:cNvSpPr/>
              <p:nvPr/>
            </p:nvSpPr>
            <p:spPr>
              <a:xfrm rot="5400000">
                <a:off x="7756677" y="-4060243"/>
                <a:ext cx="818021" cy="11119000"/>
              </a:xfrm>
              <a:prstGeom prst="roundRect">
                <a:avLst>
                  <a:gd name="adj" fmla="val 9631"/>
                </a:avLst>
              </a:prstGeom>
              <a:solidFill>
                <a:srgbClr val="718EA0"/>
              </a:solidFill>
              <a:ln w="22225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ru-RU" sz="2000" dirty="0"/>
                  <a:t>Позвонить в Методический </a:t>
                </a:r>
                <a:r>
                  <a:rPr lang="ru-RU" sz="2000" dirty="0" err="1"/>
                  <a:t>аккредитационно-симуляционный</a:t>
                </a:r>
                <a:r>
                  <a:rPr lang="ru-RU" sz="2000" dirty="0"/>
                  <a:t> центр</a:t>
                </a:r>
              </a:p>
              <a:p>
                <a:pPr algn="ctr"/>
                <a:r>
                  <a:rPr lang="ru-RU" sz="2000" b="0" i="0" dirty="0">
                    <a:solidFill>
                      <a:srgbClr val="002060"/>
                    </a:solidFill>
                    <a:effectLst/>
                  </a:rPr>
                  <a:t> </a:t>
                </a:r>
                <a:r>
                  <a:rPr lang="ru-RU" b="0" i="0" strike="noStrike" dirty="0">
                    <a:solidFill>
                      <a:srgbClr val="002060"/>
                    </a:solidFill>
                    <a:effectLst/>
                  </a:rPr>
                  <a:t>+7 (495) 945-64-97; </a:t>
                </a:r>
                <a:r>
                  <a:rPr lang="ru-RU" b="0" i="0" u="none" strike="noStrike" dirty="0">
                    <a:solidFill>
                      <a:srgbClr val="002060"/>
                    </a:solidFill>
                    <a:effectLst/>
                  </a:rPr>
                  <a:t>+7 (905) 566-48-35</a:t>
                </a:r>
                <a:r>
                  <a:rPr lang="ru-RU" dirty="0">
                    <a:solidFill>
                      <a:srgbClr val="002060"/>
                    </a:solidFill>
                  </a:rPr>
                  <a:t> </a:t>
                </a:r>
              </a:p>
            </p:txBody>
          </p:sp>
        </p:grpSp>
        <p:sp>
          <p:nvSpPr>
            <p:cNvPr id="10" name="Полилиния 105">
              <a:extLst>
                <a:ext uri="{FF2B5EF4-FFF2-40B4-BE49-F238E27FC236}">
                  <a16:creationId xmlns:a16="http://schemas.microsoft.com/office/drawing/2014/main" id="{33E25123-2B94-D99F-5246-8A36227CB0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01853" y="2081760"/>
              <a:ext cx="884959" cy="879432"/>
            </a:xfrm>
            <a:custGeom>
              <a:avLst/>
              <a:gdLst>
                <a:gd name="connsiteX0" fmla="*/ 1204922 w 5190347"/>
                <a:gd name="connsiteY0" fmla="*/ 3147468 h 5376215"/>
                <a:gd name="connsiteX1" fmla="*/ 942653 w 5190347"/>
                <a:gd name="connsiteY1" fmla="*/ 3409737 h 5376215"/>
                <a:gd name="connsiteX2" fmla="*/ 942691 w 5190347"/>
                <a:gd name="connsiteY2" fmla="*/ 3409737 h 5376215"/>
                <a:gd name="connsiteX3" fmla="*/ 1206567 w 5190347"/>
                <a:gd name="connsiteY3" fmla="*/ 3985241 h 5376215"/>
                <a:gd name="connsiteX4" fmla="*/ 1220842 w 5190347"/>
                <a:gd name="connsiteY4" fmla="*/ 4002233 h 5376215"/>
                <a:gd name="connsiteX5" fmla="*/ 1220842 w 5190347"/>
                <a:gd name="connsiteY5" fmla="*/ 4002271 h 5376215"/>
                <a:gd name="connsiteX6" fmla="*/ 1374990 w 5190347"/>
                <a:gd name="connsiteY6" fmla="*/ 4156420 h 5376215"/>
                <a:gd name="connsiteX7" fmla="*/ 1391446 w 5190347"/>
                <a:gd name="connsiteY7" fmla="*/ 4170120 h 5376215"/>
                <a:gd name="connsiteX8" fmla="*/ 1391446 w 5190347"/>
                <a:gd name="connsiteY8" fmla="*/ 4170158 h 5376215"/>
                <a:gd name="connsiteX9" fmla="*/ 1966989 w 5190347"/>
                <a:gd name="connsiteY9" fmla="*/ 4434035 h 5376215"/>
                <a:gd name="connsiteX10" fmla="*/ 2229259 w 5190347"/>
                <a:gd name="connsiteY10" fmla="*/ 4171765 h 5376215"/>
                <a:gd name="connsiteX11" fmla="*/ 2229259 w 5190347"/>
                <a:gd name="connsiteY11" fmla="*/ 4171803 h 5376215"/>
                <a:gd name="connsiteX12" fmla="*/ 2401287 w 5190347"/>
                <a:gd name="connsiteY12" fmla="*/ 4093924 h 5376215"/>
                <a:gd name="connsiteX13" fmla="*/ 2582034 w 5190347"/>
                <a:gd name="connsiteY13" fmla="*/ 4148727 h 5376215"/>
                <a:gd name="connsiteX14" fmla="*/ 3089497 w 5190347"/>
                <a:gd name="connsiteY14" fmla="*/ 4538281 h 5376215"/>
                <a:gd name="connsiteX15" fmla="*/ 3193973 w 5190347"/>
                <a:gd name="connsiteY15" fmla="*/ 4695035 h 5376215"/>
                <a:gd name="connsiteX16" fmla="*/ 3179507 w 5190347"/>
                <a:gd name="connsiteY16" fmla="*/ 4882827 h 5376215"/>
                <a:gd name="connsiteX17" fmla="*/ 3154287 w 5190347"/>
                <a:gd name="connsiteY17" fmla="*/ 4940424 h 5376215"/>
                <a:gd name="connsiteX18" fmla="*/ 3134540 w 5190347"/>
                <a:gd name="connsiteY18" fmla="*/ 4982138 h 5376215"/>
                <a:gd name="connsiteX19" fmla="*/ 3134502 w 5190347"/>
                <a:gd name="connsiteY19" fmla="*/ 4982138 h 5376215"/>
                <a:gd name="connsiteX20" fmla="*/ 2821875 w 5190347"/>
                <a:gd name="connsiteY20" fmla="*/ 5292472 h 5376215"/>
                <a:gd name="connsiteX21" fmla="*/ 2388352 w 5190347"/>
                <a:gd name="connsiteY21" fmla="*/ 5370582 h 5376215"/>
                <a:gd name="connsiteX22" fmla="*/ 1000880 w 5190347"/>
                <a:gd name="connsiteY22" fmla="*/ 4773113 h 5376215"/>
                <a:gd name="connsiteX23" fmla="*/ 967432 w 5190347"/>
                <a:gd name="connsiteY23" fmla="*/ 4745137 h 5376215"/>
                <a:gd name="connsiteX24" fmla="*/ 633300 w 5190347"/>
                <a:gd name="connsiteY24" fmla="*/ 4411006 h 5376215"/>
                <a:gd name="connsiteX25" fmla="*/ 603679 w 5190347"/>
                <a:gd name="connsiteY25" fmla="*/ 4375338 h 5376215"/>
                <a:gd name="connsiteX26" fmla="*/ 5672 w 5190347"/>
                <a:gd name="connsiteY26" fmla="*/ 2990022 h 5376215"/>
                <a:gd name="connsiteX27" fmla="*/ 83704 w 5190347"/>
                <a:gd name="connsiteY27" fmla="*/ 2556234 h 5376215"/>
                <a:gd name="connsiteX28" fmla="*/ 394117 w 5190347"/>
                <a:gd name="connsiteY28" fmla="*/ 2243333 h 5376215"/>
                <a:gd name="connsiteX29" fmla="*/ 436367 w 5190347"/>
                <a:gd name="connsiteY29" fmla="*/ 2223586 h 5376215"/>
                <a:gd name="connsiteX30" fmla="*/ 493963 w 5190347"/>
                <a:gd name="connsiteY30" fmla="*/ 2198366 h 5376215"/>
                <a:gd name="connsiteX31" fmla="*/ 493963 w 5190347"/>
                <a:gd name="connsiteY31" fmla="*/ 2198327 h 5376215"/>
                <a:gd name="connsiteX32" fmla="*/ 682480 w 5190347"/>
                <a:gd name="connsiteY32" fmla="*/ 2182713 h 5376215"/>
                <a:gd name="connsiteX33" fmla="*/ 840155 w 5190347"/>
                <a:gd name="connsiteY33" fmla="*/ 2287190 h 5376215"/>
                <a:gd name="connsiteX34" fmla="*/ 1229131 w 5190347"/>
                <a:gd name="connsiteY34" fmla="*/ 2794691 h 5376215"/>
                <a:gd name="connsiteX35" fmla="*/ 1283206 w 5190347"/>
                <a:gd name="connsiteY35" fmla="*/ 2975635 h 5376215"/>
                <a:gd name="connsiteX36" fmla="*/ 1204982 w 5190347"/>
                <a:gd name="connsiteY36" fmla="*/ 3147467 h 5376215"/>
                <a:gd name="connsiteX37" fmla="*/ 3389587 w 5190347"/>
                <a:gd name="connsiteY37" fmla="*/ 3603378 h 5376215"/>
                <a:gd name="connsiteX38" fmla="*/ 2621511 w 5190347"/>
                <a:gd name="connsiteY38" fmla="*/ 3432770 h 5376215"/>
                <a:gd name="connsiteX39" fmla="*/ 1827639 w 5190347"/>
                <a:gd name="connsiteY39" fmla="*/ 3610539 h 5376215"/>
                <a:gd name="connsiteX40" fmla="*/ 1720095 w 5190347"/>
                <a:gd name="connsiteY40" fmla="*/ 3548657 h 5376215"/>
                <a:gd name="connsiteX41" fmla="*/ 1731041 w 5190347"/>
                <a:gd name="connsiteY41" fmla="*/ 3425085 h 5376215"/>
                <a:gd name="connsiteX42" fmla="*/ 1985080 w 5190347"/>
                <a:gd name="connsiteY42" fmla="*/ 2931329 h 5376215"/>
                <a:gd name="connsiteX43" fmla="*/ 1586993 w 5190347"/>
                <a:gd name="connsiteY43" fmla="*/ 1808772 h 5376215"/>
                <a:gd name="connsiteX44" fmla="*/ 1976234 w 5190347"/>
                <a:gd name="connsiteY44" fmla="*/ 683179 h 5376215"/>
                <a:gd name="connsiteX45" fmla="*/ 2982694 w 5190347"/>
                <a:gd name="connsiteY45" fmla="*/ 46325 h 5376215"/>
                <a:gd name="connsiteX46" fmla="*/ 4166581 w 5190347"/>
                <a:gd name="connsiteY46" fmla="*/ 176598 h 5376215"/>
                <a:gd name="connsiteX47" fmla="*/ 5010517 w 5190347"/>
                <a:gd name="connsiteY47" fmla="*/ 1017085 h 5376215"/>
                <a:gd name="connsiteX48" fmla="*/ 5145688 w 5190347"/>
                <a:gd name="connsiteY48" fmla="*/ 2200482 h 5376215"/>
                <a:gd name="connsiteX49" fmla="*/ 4513008 w 5190347"/>
                <a:gd name="connsiteY49" fmla="*/ 3209588 h 5376215"/>
                <a:gd name="connsiteX50" fmla="*/ 3388982 w 5190347"/>
                <a:gd name="connsiteY50" fmla="*/ 3603462 h 5376215"/>
                <a:gd name="connsiteX51" fmla="*/ 3821347 w 5190347"/>
                <a:gd name="connsiteY51" fmla="*/ 1804916 h 5376215"/>
                <a:gd name="connsiteX52" fmla="*/ 3821386 w 5190347"/>
                <a:gd name="connsiteY52" fmla="*/ 1804916 h 5376215"/>
                <a:gd name="connsiteX53" fmla="*/ 3881317 w 5190347"/>
                <a:gd name="connsiteY53" fmla="*/ 1949620 h 5376215"/>
                <a:gd name="connsiteX54" fmla="*/ 4026021 w 5190347"/>
                <a:gd name="connsiteY54" fmla="*/ 2009551 h 5376215"/>
                <a:gd name="connsiteX55" fmla="*/ 4170724 w 5190347"/>
                <a:gd name="connsiteY55" fmla="*/ 1949620 h 5376215"/>
                <a:gd name="connsiteX56" fmla="*/ 4230655 w 5190347"/>
                <a:gd name="connsiteY56" fmla="*/ 1804916 h 5376215"/>
                <a:gd name="connsiteX57" fmla="*/ 4170724 w 5190347"/>
                <a:gd name="connsiteY57" fmla="*/ 1660212 h 5376215"/>
                <a:gd name="connsiteX58" fmla="*/ 4026021 w 5190347"/>
                <a:gd name="connsiteY58" fmla="*/ 1600281 h 5376215"/>
                <a:gd name="connsiteX59" fmla="*/ 3880748 w 5190347"/>
                <a:gd name="connsiteY59" fmla="*/ 1660212 h 5376215"/>
                <a:gd name="connsiteX60" fmla="*/ 3820817 w 5190347"/>
                <a:gd name="connsiteY60" fmla="*/ 1805445 h 5376215"/>
                <a:gd name="connsiteX61" fmla="*/ 2957778 w 5190347"/>
                <a:gd name="connsiteY61" fmla="*/ 1804916 h 5376215"/>
                <a:gd name="connsiteX62" fmla="*/ 2957816 w 5190347"/>
                <a:gd name="connsiteY62" fmla="*/ 1804916 h 5376215"/>
                <a:gd name="connsiteX63" fmla="*/ 2897885 w 5190347"/>
                <a:gd name="connsiteY63" fmla="*/ 1660212 h 5376215"/>
                <a:gd name="connsiteX64" fmla="*/ 2753152 w 5190347"/>
                <a:gd name="connsiteY64" fmla="*/ 1600281 h 5376215"/>
                <a:gd name="connsiteX65" fmla="*/ 2608448 w 5190347"/>
                <a:gd name="connsiteY65" fmla="*/ 1660212 h 5376215"/>
                <a:gd name="connsiteX66" fmla="*/ 2548517 w 5190347"/>
                <a:gd name="connsiteY66" fmla="*/ 1804916 h 5376215"/>
                <a:gd name="connsiteX67" fmla="*/ 2608448 w 5190347"/>
                <a:gd name="connsiteY67" fmla="*/ 1949620 h 5376215"/>
                <a:gd name="connsiteX68" fmla="*/ 2753152 w 5190347"/>
                <a:gd name="connsiteY68" fmla="*/ 2009551 h 5376215"/>
                <a:gd name="connsiteX69" fmla="*/ 2897699 w 5190347"/>
                <a:gd name="connsiteY69" fmla="*/ 1949811 h 5376215"/>
                <a:gd name="connsiteX70" fmla="*/ 2957821 w 5190347"/>
                <a:gd name="connsiteY70" fmla="*/ 1805460 h 5376215"/>
                <a:gd name="connsiteX71" fmla="*/ 3389538 w 5190347"/>
                <a:gd name="connsiteY71" fmla="*/ 2009549 h 5376215"/>
                <a:gd name="connsiteX72" fmla="*/ 3389576 w 5190347"/>
                <a:gd name="connsiteY72" fmla="*/ 2009549 h 5376215"/>
                <a:gd name="connsiteX73" fmla="*/ 3534280 w 5190347"/>
                <a:gd name="connsiteY73" fmla="*/ 1949618 h 5376215"/>
                <a:gd name="connsiteX74" fmla="*/ 3594250 w 5190347"/>
                <a:gd name="connsiteY74" fmla="*/ 1804914 h 5376215"/>
                <a:gd name="connsiteX75" fmla="*/ 3534280 w 5190347"/>
                <a:gd name="connsiteY75" fmla="*/ 1660210 h 5376215"/>
                <a:gd name="connsiteX76" fmla="*/ 3389576 w 5190347"/>
                <a:gd name="connsiteY76" fmla="*/ 1600279 h 5376215"/>
                <a:gd name="connsiteX77" fmla="*/ 3244873 w 5190347"/>
                <a:gd name="connsiteY77" fmla="*/ 1660210 h 5376215"/>
                <a:gd name="connsiteX78" fmla="*/ 3184941 w 5190347"/>
                <a:gd name="connsiteY78" fmla="*/ 1804914 h 5376215"/>
                <a:gd name="connsiteX79" fmla="*/ 3244490 w 5190347"/>
                <a:gd name="connsiteY79" fmla="*/ 1949765 h 5376215"/>
                <a:gd name="connsiteX80" fmla="*/ 3389037 w 5190347"/>
                <a:gd name="connsiteY80" fmla="*/ 2010117 h 5376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5190347" h="5376215">
                  <a:moveTo>
                    <a:pt x="1204922" y="3147468"/>
                  </a:moveTo>
                  <a:lnTo>
                    <a:pt x="942653" y="3409737"/>
                  </a:lnTo>
                  <a:lnTo>
                    <a:pt x="942691" y="3409737"/>
                  </a:lnTo>
                  <a:cubicBezTo>
                    <a:pt x="977096" y="3621865"/>
                    <a:pt x="1068290" y="3820717"/>
                    <a:pt x="1206567" y="3985241"/>
                  </a:cubicBezTo>
                  <a:lnTo>
                    <a:pt x="1220842" y="4002233"/>
                  </a:lnTo>
                  <a:lnTo>
                    <a:pt x="1220842" y="4002271"/>
                  </a:lnTo>
                  <a:cubicBezTo>
                    <a:pt x="1267761" y="4057916"/>
                    <a:pt x="1319352" y="4109501"/>
                    <a:pt x="1374990" y="4156420"/>
                  </a:cubicBezTo>
                  <a:lnTo>
                    <a:pt x="1391446" y="4170120"/>
                  </a:lnTo>
                  <a:lnTo>
                    <a:pt x="1391446" y="4170158"/>
                  </a:lnTo>
                  <a:cubicBezTo>
                    <a:pt x="1556009" y="4308347"/>
                    <a:pt x="1754861" y="4399549"/>
                    <a:pt x="1966989" y="4434035"/>
                  </a:cubicBezTo>
                  <a:lnTo>
                    <a:pt x="2229259" y="4171765"/>
                  </a:lnTo>
                  <a:lnTo>
                    <a:pt x="2229259" y="4171803"/>
                  </a:lnTo>
                  <a:cubicBezTo>
                    <a:pt x="2275259" y="4125841"/>
                    <a:pt x="2336420" y="4098172"/>
                    <a:pt x="2401287" y="4093924"/>
                  </a:cubicBezTo>
                  <a:cubicBezTo>
                    <a:pt x="2466193" y="4089714"/>
                    <a:pt x="2530413" y="4109194"/>
                    <a:pt x="2582034" y="4148727"/>
                  </a:cubicBezTo>
                  <a:lnTo>
                    <a:pt x="3089497" y="4538281"/>
                  </a:lnTo>
                  <a:cubicBezTo>
                    <a:pt x="3140894" y="4577355"/>
                    <a:pt x="3177671" y="4632579"/>
                    <a:pt x="3193973" y="4695035"/>
                  </a:cubicBezTo>
                  <a:cubicBezTo>
                    <a:pt x="3210276" y="4757492"/>
                    <a:pt x="3205186" y="4823623"/>
                    <a:pt x="3179507" y="4882827"/>
                  </a:cubicBezTo>
                  <a:lnTo>
                    <a:pt x="3154287" y="4940424"/>
                  </a:lnTo>
                  <a:cubicBezTo>
                    <a:pt x="3148088" y="4954698"/>
                    <a:pt x="3141467" y="4968590"/>
                    <a:pt x="3134540" y="4982138"/>
                  </a:cubicBezTo>
                  <a:lnTo>
                    <a:pt x="3134502" y="4982138"/>
                  </a:lnTo>
                  <a:cubicBezTo>
                    <a:pt x="3064161" y="5114860"/>
                    <a:pt x="2955126" y="5223089"/>
                    <a:pt x="2821875" y="5292472"/>
                  </a:cubicBezTo>
                  <a:cubicBezTo>
                    <a:pt x="2688614" y="5361817"/>
                    <a:pt x="2537454" y="5389066"/>
                    <a:pt x="2388352" y="5370582"/>
                  </a:cubicBezTo>
                  <a:cubicBezTo>
                    <a:pt x="1877254" y="5311761"/>
                    <a:pt x="1394725" y="5103992"/>
                    <a:pt x="1000880" y="4773113"/>
                  </a:cubicBezTo>
                  <a:lnTo>
                    <a:pt x="967432" y="4745137"/>
                  </a:lnTo>
                  <a:cubicBezTo>
                    <a:pt x="846613" y="4643609"/>
                    <a:pt x="734828" y="4531824"/>
                    <a:pt x="633300" y="4411006"/>
                  </a:cubicBezTo>
                  <a:lnTo>
                    <a:pt x="603679" y="4375338"/>
                  </a:lnTo>
                  <a:cubicBezTo>
                    <a:pt x="273026" y="3982071"/>
                    <a:pt x="65101" y="3500365"/>
                    <a:pt x="5672" y="2990022"/>
                  </a:cubicBezTo>
                  <a:cubicBezTo>
                    <a:pt x="-12889" y="2840841"/>
                    <a:pt x="14359" y="2689563"/>
                    <a:pt x="83704" y="2556234"/>
                  </a:cubicBezTo>
                  <a:cubicBezTo>
                    <a:pt x="153087" y="2422905"/>
                    <a:pt x="261316" y="2313755"/>
                    <a:pt x="394117" y="2243333"/>
                  </a:cubicBezTo>
                  <a:lnTo>
                    <a:pt x="436367" y="2223586"/>
                  </a:lnTo>
                  <a:lnTo>
                    <a:pt x="493963" y="2198366"/>
                  </a:lnTo>
                  <a:lnTo>
                    <a:pt x="493963" y="2198327"/>
                  </a:lnTo>
                  <a:cubicBezTo>
                    <a:pt x="553244" y="2172074"/>
                    <a:pt x="619641" y="2166601"/>
                    <a:pt x="682480" y="2182713"/>
                  </a:cubicBezTo>
                  <a:cubicBezTo>
                    <a:pt x="745281" y="2198862"/>
                    <a:pt x="800810" y="2235640"/>
                    <a:pt x="840155" y="2287190"/>
                  </a:cubicBezTo>
                  <a:lnTo>
                    <a:pt x="1229131" y="2794691"/>
                  </a:lnTo>
                  <a:cubicBezTo>
                    <a:pt x="1268434" y="2846471"/>
                    <a:pt x="1287646" y="2910768"/>
                    <a:pt x="1283206" y="2975635"/>
                  </a:cubicBezTo>
                  <a:cubicBezTo>
                    <a:pt x="1278767" y="3040465"/>
                    <a:pt x="1250982" y="3101548"/>
                    <a:pt x="1204982" y="3147467"/>
                  </a:cubicBezTo>
                  <a:close/>
                  <a:moveTo>
                    <a:pt x="3389587" y="3603378"/>
                  </a:moveTo>
                  <a:cubicBezTo>
                    <a:pt x="3124104" y="3604067"/>
                    <a:pt x="2861766" y="3545781"/>
                    <a:pt x="2621511" y="3432770"/>
                  </a:cubicBezTo>
                  <a:cubicBezTo>
                    <a:pt x="2371380" y="3544330"/>
                    <a:pt x="2101459" y="3604759"/>
                    <a:pt x="1827639" y="3610539"/>
                  </a:cubicBezTo>
                  <a:cubicBezTo>
                    <a:pt x="1782786" y="3612606"/>
                    <a:pt x="1740842" y="3588458"/>
                    <a:pt x="1720095" y="3548657"/>
                  </a:cubicBezTo>
                  <a:cubicBezTo>
                    <a:pt x="1699391" y="3508856"/>
                    <a:pt x="1703639" y="3460635"/>
                    <a:pt x="1731041" y="3425085"/>
                  </a:cubicBezTo>
                  <a:cubicBezTo>
                    <a:pt x="1846275" y="3278089"/>
                    <a:pt x="1932489" y="3110548"/>
                    <a:pt x="1985080" y="2931329"/>
                  </a:cubicBezTo>
                  <a:cubicBezTo>
                    <a:pt x="1728973" y="2613079"/>
                    <a:pt x="1588600" y="2217245"/>
                    <a:pt x="1586993" y="1808772"/>
                  </a:cubicBezTo>
                  <a:cubicBezTo>
                    <a:pt x="1585386" y="1400280"/>
                    <a:pt x="1722625" y="1003379"/>
                    <a:pt x="1976234" y="683179"/>
                  </a:cubicBezTo>
                  <a:cubicBezTo>
                    <a:pt x="2229843" y="362979"/>
                    <a:pt x="2584724" y="138369"/>
                    <a:pt x="2982694" y="46325"/>
                  </a:cubicBezTo>
                  <a:cubicBezTo>
                    <a:pt x="3380664" y="-45714"/>
                    <a:pt x="3798150" y="248"/>
                    <a:pt x="4166581" y="176598"/>
                  </a:cubicBezTo>
                  <a:cubicBezTo>
                    <a:pt x="4535002" y="352985"/>
                    <a:pt x="4832591" y="649349"/>
                    <a:pt x="5010517" y="1017085"/>
                  </a:cubicBezTo>
                  <a:cubicBezTo>
                    <a:pt x="5188394" y="1384781"/>
                    <a:pt x="5236076" y="1802081"/>
                    <a:pt x="5145688" y="2200482"/>
                  </a:cubicBezTo>
                  <a:cubicBezTo>
                    <a:pt x="5055294" y="2598873"/>
                    <a:pt x="4832219" y="2954666"/>
                    <a:pt x="4513008" y="3209588"/>
                  </a:cubicBezTo>
                  <a:cubicBezTo>
                    <a:pt x="4193836" y="3464509"/>
                    <a:pt x="3797474" y="3603384"/>
                    <a:pt x="3388982" y="3603462"/>
                  </a:cubicBezTo>
                  <a:close/>
                  <a:moveTo>
                    <a:pt x="3821347" y="1804916"/>
                  </a:moveTo>
                  <a:lnTo>
                    <a:pt x="3821386" y="1804916"/>
                  </a:lnTo>
                  <a:cubicBezTo>
                    <a:pt x="3821386" y="1859184"/>
                    <a:pt x="3842931" y="1911235"/>
                    <a:pt x="3881317" y="1949620"/>
                  </a:cubicBezTo>
                  <a:cubicBezTo>
                    <a:pt x="3919702" y="1988005"/>
                    <a:pt x="3971749" y="2009551"/>
                    <a:pt x="4026021" y="2009551"/>
                  </a:cubicBezTo>
                  <a:cubicBezTo>
                    <a:pt x="4080288" y="2009551"/>
                    <a:pt x="4132339" y="1988005"/>
                    <a:pt x="4170724" y="1949620"/>
                  </a:cubicBezTo>
                  <a:cubicBezTo>
                    <a:pt x="4209109" y="1911235"/>
                    <a:pt x="4230655" y="1859187"/>
                    <a:pt x="4230655" y="1804916"/>
                  </a:cubicBezTo>
                  <a:cubicBezTo>
                    <a:pt x="4230655" y="1750649"/>
                    <a:pt x="4209109" y="1698598"/>
                    <a:pt x="4170724" y="1660212"/>
                  </a:cubicBezTo>
                  <a:cubicBezTo>
                    <a:pt x="4132339" y="1621827"/>
                    <a:pt x="4080292" y="1600281"/>
                    <a:pt x="4026021" y="1600281"/>
                  </a:cubicBezTo>
                  <a:cubicBezTo>
                    <a:pt x="3971562" y="1600128"/>
                    <a:pt x="3919280" y="1621713"/>
                    <a:pt x="3880748" y="1660212"/>
                  </a:cubicBezTo>
                  <a:cubicBezTo>
                    <a:pt x="3842248" y="1698712"/>
                    <a:pt x="3820664" y="1750989"/>
                    <a:pt x="3820817" y="1805445"/>
                  </a:cubicBezTo>
                  <a:close/>
                  <a:moveTo>
                    <a:pt x="2957778" y="1804916"/>
                  </a:moveTo>
                  <a:lnTo>
                    <a:pt x="2957816" y="1804916"/>
                  </a:lnTo>
                  <a:cubicBezTo>
                    <a:pt x="2957816" y="1750649"/>
                    <a:pt x="2936232" y="1698598"/>
                    <a:pt x="2897885" y="1660212"/>
                  </a:cubicBezTo>
                  <a:cubicBezTo>
                    <a:pt x="2859500" y="1621827"/>
                    <a:pt x="2807453" y="1600281"/>
                    <a:pt x="2753152" y="1600281"/>
                  </a:cubicBezTo>
                  <a:cubicBezTo>
                    <a:pt x="2698885" y="1600281"/>
                    <a:pt x="2646833" y="1621827"/>
                    <a:pt x="2608448" y="1660212"/>
                  </a:cubicBezTo>
                  <a:cubicBezTo>
                    <a:pt x="2570063" y="1698598"/>
                    <a:pt x="2548517" y="1750645"/>
                    <a:pt x="2548517" y="1804916"/>
                  </a:cubicBezTo>
                  <a:cubicBezTo>
                    <a:pt x="2548517" y="1859184"/>
                    <a:pt x="2570063" y="1911235"/>
                    <a:pt x="2608448" y="1949620"/>
                  </a:cubicBezTo>
                  <a:cubicBezTo>
                    <a:pt x="2646833" y="1988005"/>
                    <a:pt x="2698881" y="2009551"/>
                    <a:pt x="2753152" y="2009551"/>
                  </a:cubicBezTo>
                  <a:cubicBezTo>
                    <a:pt x="2807342" y="2009551"/>
                    <a:pt x="2859314" y="1988082"/>
                    <a:pt x="2897699" y="1949811"/>
                  </a:cubicBezTo>
                  <a:cubicBezTo>
                    <a:pt x="2936046" y="1911580"/>
                    <a:pt x="2957669" y="1859647"/>
                    <a:pt x="2957821" y="1805460"/>
                  </a:cubicBezTo>
                  <a:close/>
                  <a:moveTo>
                    <a:pt x="3389538" y="2009549"/>
                  </a:moveTo>
                  <a:lnTo>
                    <a:pt x="3389576" y="2009549"/>
                  </a:lnTo>
                  <a:cubicBezTo>
                    <a:pt x="3443844" y="2009549"/>
                    <a:pt x="3495924" y="1988003"/>
                    <a:pt x="3534280" y="1949618"/>
                  </a:cubicBezTo>
                  <a:cubicBezTo>
                    <a:pt x="3572666" y="1911233"/>
                    <a:pt x="3594250" y="1859185"/>
                    <a:pt x="3594250" y="1804914"/>
                  </a:cubicBezTo>
                  <a:cubicBezTo>
                    <a:pt x="3594250" y="1750647"/>
                    <a:pt x="3572666" y="1698596"/>
                    <a:pt x="3534280" y="1660210"/>
                  </a:cubicBezTo>
                  <a:cubicBezTo>
                    <a:pt x="3495933" y="1621825"/>
                    <a:pt x="3443848" y="1600279"/>
                    <a:pt x="3389576" y="1600279"/>
                  </a:cubicBezTo>
                  <a:cubicBezTo>
                    <a:pt x="3335305" y="1600279"/>
                    <a:pt x="3283258" y="1621825"/>
                    <a:pt x="3244873" y="1660210"/>
                  </a:cubicBezTo>
                  <a:cubicBezTo>
                    <a:pt x="3206487" y="1698596"/>
                    <a:pt x="3184941" y="1750643"/>
                    <a:pt x="3184941" y="1804914"/>
                  </a:cubicBezTo>
                  <a:cubicBezTo>
                    <a:pt x="3184788" y="1859182"/>
                    <a:pt x="3206220" y="1911301"/>
                    <a:pt x="3244490" y="1949765"/>
                  </a:cubicBezTo>
                  <a:cubicBezTo>
                    <a:pt x="3282759" y="1988265"/>
                    <a:pt x="3334768" y="2009964"/>
                    <a:pt x="3389037" y="2010117"/>
                  </a:cubicBezTo>
                  <a:close/>
                </a:path>
              </a:pathLst>
            </a:custGeom>
            <a:solidFill>
              <a:schemeClr val="bg1"/>
            </a:solidFill>
            <a:ln w="97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9E7B0DC-5085-B837-C9BE-A3C68E4F7E04}"/>
              </a:ext>
            </a:extLst>
          </p:cNvPr>
          <p:cNvGrpSpPr/>
          <p:nvPr/>
        </p:nvGrpSpPr>
        <p:grpSpPr>
          <a:xfrm>
            <a:off x="1239336" y="3218664"/>
            <a:ext cx="9976654" cy="1124801"/>
            <a:chOff x="1239336" y="3218664"/>
            <a:chExt cx="9976654" cy="1124801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544ADCFE-4A7E-E52D-12EC-586DDC6ACC35}"/>
                </a:ext>
              </a:extLst>
            </p:cNvPr>
            <p:cNvGrpSpPr/>
            <p:nvPr/>
          </p:nvGrpSpPr>
          <p:grpSpPr>
            <a:xfrm>
              <a:off x="1239336" y="3218664"/>
              <a:ext cx="9976654" cy="1124801"/>
              <a:chOff x="367396" y="1052418"/>
              <a:chExt cx="10486906" cy="900000"/>
            </a:xfrm>
          </p:grpSpPr>
          <p:sp>
            <p:nvSpPr>
              <p:cNvPr id="14" name="Скругленный прямоугольник 7">
                <a:extLst>
                  <a:ext uri="{FF2B5EF4-FFF2-40B4-BE49-F238E27FC236}">
                    <a16:creationId xmlns:a16="http://schemas.microsoft.com/office/drawing/2014/main" id="{E777A94E-796A-DB05-607E-28A97EF93AF6}"/>
                  </a:ext>
                </a:extLst>
              </p:cNvPr>
              <p:cNvSpPr/>
              <p:nvPr/>
            </p:nvSpPr>
            <p:spPr>
              <a:xfrm rot="5400000">
                <a:off x="1446635" y="-26821"/>
                <a:ext cx="900000" cy="3058477"/>
              </a:xfrm>
              <a:prstGeom prst="roundRect">
                <a:avLst>
                  <a:gd name="adj" fmla="val 9631"/>
                </a:avLst>
              </a:prstGeom>
              <a:gradFill>
                <a:gsLst>
                  <a:gs pos="7000">
                    <a:srgbClr val="465A67"/>
                  </a:gs>
                  <a:gs pos="100000">
                    <a:srgbClr val="718EA0"/>
                  </a:gs>
                </a:gsLst>
                <a:lin ang="5400000" scaled="1"/>
              </a:gradFill>
              <a:ln w="222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5" name="Скругленный прямоугольник 8">
                <a:extLst>
                  <a:ext uri="{FF2B5EF4-FFF2-40B4-BE49-F238E27FC236}">
                    <a16:creationId xmlns:a16="http://schemas.microsoft.com/office/drawing/2014/main" id="{365E6F80-3848-49B0-E0F5-8A8EC027060C}"/>
                  </a:ext>
                </a:extLst>
              </p:cNvPr>
              <p:cNvSpPr/>
              <p:nvPr/>
            </p:nvSpPr>
            <p:spPr>
              <a:xfrm rot="5400000">
                <a:off x="6091697" y="-2854340"/>
                <a:ext cx="818021" cy="8707189"/>
              </a:xfrm>
              <a:prstGeom prst="roundRect">
                <a:avLst>
                  <a:gd name="adj" fmla="val 9631"/>
                </a:avLst>
              </a:prstGeom>
              <a:solidFill>
                <a:srgbClr val="718EA0"/>
              </a:solidFill>
              <a:ln w="22225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ru-RU" sz="2200" dirty="0"/>
                  <a:t>Написать письмо на электронную почту</a:t>
                </a:r>
                <a:r>
                  <a:rPr lang="en-US" sz="2200" dirty="0"/>
                  <a:t> </a:t>
                </a:r>
                <a:r>
                  <a:rPr lang="ru-RU" sz="2200" dirty="0"/>
                  <a:t>МАСЦ</a:t>
                </a:r>
              </a:p>
              <a:p>
                <a:pPr algn="ctr"/>
                <a:r>
                  <a:rPr lang="en-US" sz="2000" b="0" i="0" u="none" strike="noStrike" dirty="0">
                    <a:solidFill>
                      <a:srgbClr val="002060"/>
                    </a:solidFill>
                    <a:effectLst/>
                  </a:rPr>
                  <a:t>masc.nmicr@mail.ru</a:t>
                </a:r>
                <a:r>
                  <a:rPr lang="ru-RU" sz="2000" dirty="0">
                    <a:solidFill>
                      <a:srgbClr val="002060"/>
                    </a:solidFill>
                  </a:rPr>
                  <a:t>  </a:t>
                </a:r>
              </a:p>
            </p:txBody>
          </p:sp>
        </p:grpSp>
        <p:sp>
          <p:nvSpPr>
            <p:cNvPr id="11" name="Полилиния 1069">
              <a:extLst>
                <a:ext uri="{FF2B5EF4-FFF2-40B4-BE49-F238E27FC236}">
                  <a16:creationId xmlns:a16="http://schemas.microsoft.com/office/drawing/2014/main" id="{C5B768EB-FBBD-F6BF-670F-27D262269F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85870" y="3449028"/>
              <a:ext cx="1516926" cy="656162"/>
            </a:xfrm>
            <a:custGeom>
              <a:avLst/>
              <a:gdLst>
                <a:gd name="connsiteX0" fmla="*/ 1136937 w 6851952"/>
                <a:gd name="connsiteY0" fmla="*/ 2188780 h 2845372"/>
                <a:gd name="connsiteX1" fmla="*/ 2401552 w 6851952"/>
                <a:gd name="connsiteY1" fmla="*/ 2188780 h 2845372"/>
                <a:gd name="connsiteX2" fmla="*/ 2401552 w 6851952"/>
                <a:gd name="connsiteY2" fmla="*/ 2407648 h 2845372"/>
                <a:gd name="connsiteX3" fmla="*/ 1136937 w 6851952"/>
                <a:gd name="connsiteY3" fmla="*/ 2407648 h 2845372"/>
                <a:gd name="connsiteX4" fmla="*/ 1136937 w 6851952"/>
                <a:gd name="connsiteY4" fmla="*/ 2188780 h 2845372"/>
                <a:gd name="connsiteX5" fmla="*/ 528916 w 6851952"/>
                <a:gd name="connsiteY5" fmla="*/ 1580779 h 2845372"/>
                <a:gd name="connsiteX6" fmla="*/ 820763 w 6851952"/>
                <a:gd name="connsiteY6" fmla="*/ 1580779 h 2845372"/>
                <a:gd name="connsiteX7" fmla="*/ 820763 w 6851952"/>
                <a:gd name="connsiteY7" fmla="*/ 1775341 h 2845372"/>
                <a:gd name="connsiteX8" fmla="*/ 528916 w 6851952"/>
                <a:gd name="connsiteY8" fmla="*/ 1775341 h 2845372"/>
                <a:gd name="connsiteX9" fmla="*/ 528916 w 6851952"/>
                <a:gd name="connsiteY9" fmla="*/ 1580779 h 2845372"/>
                <a:gd name="connsiteX10" fmla="*/ 1258519 w 6851952"/>
                <a:gd name="connsiteY10" fmla="*/ 1580769 h 2845372"/>
                <a:gd name="connsiteX11" fmla="*/ 2401552 w 6851952"/>
                <a:gd name="connsiteY11" fmla="*/ 1580769 h 2845372"/>
                <a:gd name="connsiteX12" fmla="*/ 2401552 w 6851952"/>
                <a:gd name="connsiteY12" fmla="*/ 1775331 h 2845372"/>
                <a:gd name="connsiteX13" fmla="*/ 1258519 w 6851952"/>
                <a:gd name="connsiteY13" fmla="*/ 1775331 h 2845372"/>
                <a:gd name="connsiteX14" fmla="*/ 1258519 w 6851952"/>
                <a:gd name="connsiteY14" fmla="*/ 1580769 h 2845372"/>
                <a:gd name="connsiteX15" fmla="*/ 91187 w 6851952"/>
                <a:gd name="connsiteY15" fmla="*/ 1070044 h 2845372"/>
                <a:gd name="connsiteX16" fmla="*/ 2401549 w 6851952"/>
                <a:gd name="connsiteY16" fmla="*/ 1070044 h 2845372"/>
                <a:gd name="connsiteX17" fmla="*/ 2401549 w 6851952"/>
                <a:gd name="connsiteY17" fmla="*/ 1264605 h 2845372"/>
                <a:gd name="connsiteX18" fmla="*/ 91187 w 6851952"/>
                <a:gd name="connsiteY18" fmla="*/ 1264605 h 2845372"/>
                <a:gd name="connsiteX19" fmla="*/ 91187 w 6851952"/>
                <a:gd name="connsiteY19" fmla="*/ 1070044 h 2845372"/>
                <a:gd name="connsiteX20" fmla="*/ 1647672 w 6851952"/>
                <a:gd name="connsiteY20" fmla="*/ 437737 h 2845372"/>
                <a:gd name="connsiteX21" fmla="*/ 2401553 w 6851952"/>
                <a:gd name="connsiteY21" fmla="*/ 437737 h 2845372"/>
                <a:gd name="connsiteX22" fmla="*/ 2401553 w 6851952"/>
                <a:gd name="connsiteY22" fmla="*/ 656605 h 2845372"/>
                <a:gd name="connsiteX23" fmla="*/ 1647672 w 6851952"/>
                <a:gd name="connsiteY23" fmla="*/ 656605 h 2845372"/>
                <a:gd name="connsiteX24" fmla="*/ 1647672 w 6851952"/>
                <a:gd name="connsiteY24" fmla="*/ 437737 h 2845372"/>
                <a:gd name="connsiteX25" fmla="*/ 1015256 w 6851952"/>
                <a:gd name="connsiteY25" fmla="*/ 437737 h 2845372"/>
                <a:gd name="connsiteX26" fmla="*/ 1282767 w 6851952"/>
                <a:gd name="connsiteY26" fmla="*/ 437737 h 2845372"/>
                <a:gd name="connsiteX27" fmla="*/ 1282767 w 6851952"/>
                <a:gd name="connsiteY27" fmla="*/ 656605 h 2845372"/>
                <a:gd name="connsiteX28" fmla="*/ 1015256 w 6851952"/>
                <a:gd name="connsiteY28" fmla="*/ 656605 h 2845372"/>
                <a:gd name="connsiteX29" fmla="*/ 1015256 w 6851952"/>
                <a:gd name="connsiteY29" fmla="*/ 437737 h 2845372"/>
                <a:gd name="connsiteX30" fmla="*/ 2887892 w 6851952"/>
                <a:gd name="connsiteY30" fmla="*/ 291857 h 2845372"/>
                <a:gd name="connsiteX31" fmla="*/ 4395673 w 6851952"/>
                <a:gd name="connsiteY31" fmla="*/ 1556472 h 2845372"/>
                <a:gd name="connsiteX32" fmla="*/ 5271175 w 6851952"/>
                <a:gd name="connsiteY32" fmla="*/ 1556472 h 2845372"/>
                <a:gd name="connsiteX33" fmla="*/ 6803252 w 6851952"/>
                <a:gd name="connsiteY33" fmla="*/ 291857 h 2845372"/>
                <a:gd name="connsiteX34" fmla="*/ 6803311 w 6851952"/>
                <a:gd name="connsiteY34" fmla="*/ 291857 h 2845372"/>
                <a:gd name="connsiteX35" fmla="*/ 6851952 w 6851952"/>
                <a:gd name="connsiteY35" fmla="*/ 510725 h 2845372"/>
                <a:gd name="connsiteX36" fmla="*/ 6851952 w 6851952"/>
                <a:gd name="connsiteY36" fmla="*/ 2334659 h 2845372"/>
                <a:gd name="connsiteX37" fmla="*/ 6803311 w 6851952"/>
                <a:gd name="connsiteY37" fmla="*/ 2577864 h 2845372"/>
                <a:gd name="connsiteX38" fmla="*/ 5806256 w 6851952"/>
                <a:gd name="connsiteY38" fmla="*/ 1605115 h 2845372"/>
                <a:gd name="connsiteX39" fmla="*/ 5660327 w 6851952"/>
                <a:gd name="connsiteY39" fmla="*/ 1775340 h 2845372"/>
                <a:gd name="connsiteX40" fmla="*/ 6633076 w 6851952"/>
                <a:gd name="connsiteY40" fmla="*/ 2748089 h 2845372"/>
                <a:gd name="connsiteX41" fmla="*/ 6341229 w 6851952"/>
                <a:gd name="connsiteY41" fmla="*/ 2845372 h 2845372"/>
                <a:gd name="connsiteX42" fmla="*/ 3349965 w 6851952"/>
                <a:gd name="connsiteY42" fmla="*/ 2845372 h 2845372"/>
                <a:gd name="connsiteX43" fmla="*/ 3058118 w 6851952"/>
                <a:gd name="connsiteY43" fmla="*/ 2748089 h 2845372"/>
                <a:gd name="connsiteX44" fmla="*/ 4030866 w 6851952"/>
                <a:gd name="connsiteY44" fmla="*/ 1775340 h 2845372"/>
                <a:gd name="connsiteX45" fmla="*/ 3860641 w 6851952"/>
                <a:gd name="connsiteY45" fmla="*/ 1605115 h 2845372"/>
                <a:gd name="connsiteX46" fmla="*/ 2887892 w 6851952"/>
                <a:gd name="connsiteY46" fmla="*/ 2577864 h 2845372"/>
                <a:gd name="connsiteX47" fmla="*/ 2814950 w 6851952"/>
                <a:gd name="connsiteY47" fmla="*/ 2334659 h 2845372"/>
                <a:gd name="connsiteX48" fmla="*/ 2814950 w 6851952"/>
                <a:gd name="connsiteY48" fmla="*/ 510725 h 2845372"/>
                <a:gd name="connsiteX49" fmla="*/ 2887892 w 6851952"/>
                <a:gd name="connsiteY49" fmla="*/ 291857 h 2845372"/>
                <a:gd name="connsiteX50" fmla="*/ 3349975 w 6851952"/>
                <a:gd name="connsiteY50" fmla="*/ 0 h 2845372"/>
                <a:gd name="connsiteX51" fmla="*/ 6341180 w 6851952"/>
                <a:gd name="connsiteY51" fmla="*/ 0 h 2845372"/>
                <a:gd name="connsiteX52" fmla="*/ 6657334 w 6851952"/>
                <a:gd name="connsiteY52" fmla="*/ 97283 h 2845372"/>
                <a:gd name="connsiteX53" fmla="*/ 5125256 w 6851952"/>
                <a:gd name="connsiteY53" fmla="*/ 1361898 h 2845372"/>
                <a:gd name="connsiteX54" fmla="*/ 4565898 w 6851952"/>
                <a:gd name="connsiteY54" fmla="*/ 1361898 h 2845372"/>
                <a:gd name="connsiteX55" fmla="*/ 3033821 w 6851952"/>
                <a:gd name="connsiteY55" fmla="*/ 97283 h 2845372"/>
                <a:gd name="connsiteX56" fmla="*/ 3349975 w 6851952"/>
                <a:gd name="connsiteY56" fmla="*/ 0 h 2845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6851952" h="2845372">
                  <a:moveTo>
                    <a:pt x="1136937" y="2188780"/>
                  </a:moveTo>
                  <a:lnTo>
                    <a:pt x="2401552" y="2188780"/>
                  </a:lnTo>
                  <a:cubicBezTo>
                    <a:pt x="2547480" y="2188780"/>
                    <a:pt x="2547480" y="2407648"/>
                    <a:pt x="2401552" y="2407648"/>
                  </a:cubicBezTo>
                  <a:lnTo>
                    <a:pt x="1136937" y="2407648"/>
                  </a:lnTo>
                  <a:cubicBezTo>
                    <a:pt x="1015354" y="2407648"/>
                    <a:pt x="1015354" y="2188780"/>
                    <a:pt x="1136937" y="2188780"/>
                  </a:cubicBezTo>
                  <a:close/>
                  <a:moveTo>
                    <a:pt x="528916" y="1580779"/>
                  </a:moveTo>
                  <a:lnTo>
                    <a:pt x="820763" y="1580779"/>
                  </a:lnTo>
                  <a:cubicBezTo>
                    <a:pt x="966692" y="1580779"/>
                    <a:pt x="966692" y="1775341"/>
                    <a:pt x="820763" y="1775341"/>
                  </a:cubicBezTo>
                  <a:lnTo>
                    <a:pt x="528916" y="1775341"/>
                  </a:lnTo>
                  <a:cubicBezTo>
                    <a:pt x="382988" y="1775341"/>
                    <a:pt x="382988" y="1580779"/>
                    <a:pt x="528916" y="1580779"/>
                  </a:cubicBezTo>
                  <a:close/>
                  <a:moveTo>
                    <a:pt x="1258519" y="1580769"/>
                  </a:moveTo>
                  <a:lnTo>
                    <a:pt x="2401552" y="1580769"/>
                  </a:lnTo>
                  <a:cubicBezTo>
                    <a:pt x="2547480" y="1580769"/>
                    <a:pt x="2547480" y="1775331"/>
                    <a:pt x="2401552" y="1775331"/>
                  </a:cubicBezTo>
                  <a:lnTo>
                    <a:pt x="1258519" y="1775331"/>
                  </a:lnTo>
                  <a:cubicBezTo>
                    <a:pt x="1112591" y="1775331"/>
                    <a:pt x="1112591" y="1580769"/>
                    <a:pt x="1258519" y="1580769"/>
                  </a:cubicBezTo>
                  <a:close/>
                  <a:moveTo>
                    <a:pt x="91187" y="1070044"/>
                  </a:moveTo>
                  <a:lnTo>
                    <a:pt x="2401549" y="1070044"/>
                  </a:lnTo>
                  <a:cubicBezTo>
                    <a:pt x="2547478" y="1070044"/>
                    <a:pt x="2547478" y="1264605"/>
                    <a:pt x="2401549" y="1264605"/>
                  </a:cubicBezTo>
                  <a:lnTo>
                    <a:pt x="91187" y="1264605"/>
                  </a:lnTo>
                  <a:cubicBezTo>
                    <a:pt x="-30396" y="1264605"/>
                    <a:pt x="-30396" y="1070044"/>
                    <a:pt x="91187" y="1070044"/>
                  </a:cubicBezTo>
                  <a:close/>
                  <a:moveTo>
                    <a:pt x="1647672" y="437737"/>
                  </a:moveTo>
                  <a:lnTo>
                    <a:pt x="2401553" y="437737"/>
                  </a:lnTo>
                  <a:cubicBezTo>
                    <a:pt x="2547481" y="437737"/>
                    <a:pt x="2547481" y="656605"/>
                    <a:pt x="2401553" y="656605"/>
                  </a:cubicBezTo>
                  <a:lnTo>
                    <a:pt x="1647672" y="656605"/>
                  </a:lnTo>
                  <a:cubicBezTo>
                    <a:pt x="1501744" y="656605"/>
                    <a:pt x="1501744" y="437737"/>
                    <a:pt x="1647672" y="437737"/>
                  </a:cubicBezTo>
                  <a:close/>
                  <a:moveTo>
                    <a:pt x="1015256" y="437737"/>
                  </a:moveTo>
                  <a:lnTo>
                    <a:pt x="1282767" y="437737"/>
                  </a:lnTo>
                  <a:cubicBezTo>
                    <a:pt x="1404350" y="437737"/>
                    <a:pt x="1404350" y="656605"/>
                    <a:pt x="1282767" y="656605"/>
                  </a:cubicBezTo>
                  <a:lnTo>
                    <a:pt x="1015256" y="656605"/>
                  </a:lnTo>
                  <a:cubicBezTo>
                    <a:pt x="869328" y="656605"/>
                    <a:pt x="869328" y="437737"/>
                    <a:pt x="1015256" y="437737"/>
                  </a:cubicBezTo>
                  <a:close/>
                  <a:moveTo>
                    <a:pt x="2887892" y="291857"/>
                  </a:moveTo>
                  <a:lnTo>
                    <a:pt x="4395673" y="1556472"/>
                  </a:lnTo>
                  <a:cubicBezTo>
                    <a:pt x="4638877" y="1751034"/>
                    <a:pt x="5027971" y="1751034"/>
                    <a:pt x="5271175" y="1556472"/>
                  </a:cubicBezTo>
                  <a:lnTo>
                    <a:pt x="6803252" y="291857"/>
                  </a:lnTo>
                  <a:lnTo>
                    <a:pt x="6803311" y="291857"/>
                  </a:lnTo>
                  <a:cubicBezTo>
                    <a:pt x="6851952" y="364800"/>
                    <a:pt x="6851952" y="437785"/>
                    <a:pt x="6851952" y="510725"/>
                  </a:cubicBezTo>
                  <a:lnTo>
                    <a:pt x="6851952" y="2334659"/>
                  </a:lnTo>
                  <a:cubicBezTo>
                    <a:pt x="6851952" y="2431942"/>
                    <a:pt x="6827650" y="2504885"/>
                    <a:pt x="6803311" y="2577864"/>
                  </a:cubicBezTo>
                  <a:lnTo>
                    <a:pt x="5806256" y="1605115"/>
                  </a:lnTo>
                  <a:cubicBezTo>
                    <a:pt x="5708973" y="1483532"/>
                    <a:pt x="5538745" y="1653756"/>
                    <a:pt x="5660327" y="1775340"/>
                  </a:cubicBezTo>
                  <a:lnTo>
                    <a:pt x="6633076" y="2748089"/>
                  </a:lnTo>
                  <a:cubicBezTo>
                    <a:pt x="6560133" y="2821032"/>
                    <a:pt x="6462851" y="2845372"/>
                    <a:pt x="6341229" y="2845372"/>
                  </a:cubicBezTo>
                  <a:lnTo>
                    <a:pt x="3349965" y="2845372"/>
                  </a:lnTo>
                  <a:cubicBezTo>
                    <a:pt x="3228382" y="2845372"/>
                    <a:pt x="3131097" y="2821070"/>
                    <a:pt x="3058118" y="2748089"/>
                  </a:cubicBezTo>
                  <a:lnTo>
                    <a:pt x="4030866" y="1775340"/>
                  </a:lnTo>
                  <a:cubicBezTo>
                    <a:pt x="4152449" y="1653758"/>
                    <a:pt x="3982226" y="1483493"/>
                    <a:pt x="3860641" y="1605115"/>
                  </a:cubicBezTo>
                  <a:lnTo>
                    <a:pt x="2887892" y="2577864"/>
                  </a:lnTo>
                  <a:cubicBezTo>
                    <a:pt x="2839252" y="2504921"/>
                    <a:pt x="2814950" y="2431935"/>
                    <a:pt x="2814950" y="2334659"/>
                  </a:cubicBezTo>
                  <a:lnTo>
                    <a:pt x="2814950" y="510725"/>
                  </a:lnTo>
                  <a:cubicBezTo>
                    <a:pt x="2814950" y="437783"/>
                    <a:pt x="2839252" y="364797"/>
                    <a:pt x="2887892" y="291857"/>
                  </a:cubicBezTo>
                  <a:close/>
                  <a:moveTo>
                    <a:pt x="3349975" y="0"/>
                  </a:moveTo>
                  <a:lnTo>
                    <a:pt x="6341180" y="0"/>
                  </a:lnTo>
                  <a:cubicBezTo>
                    <a:pt x="6462763" y="0"/>
                    <a:pt x="6560048" y="48641"/>
                    <a:pt x="6657334" y="97283"/>
                  </a:cubicBezTo>
                  <a:lnTo>
                    <a:pt x="5125256" y="1361898"/>
                  </a:lnTo>
                  <a:cubicBezTo>
                    <a:pt x="4979328" y="1507826"/>
                    <a:pt x="4711827" y="1483480"/>
                    <a:pt x="4565898" y="1361898"/>
                  </a:cubicBezTo>
                  <a:lnTo>
                    <a:pt x="3033821" y="97283"/>
                  </a:lnTo>
                  <a:cubicBezTo>
                    <a:pt x="3131104" y="48642"/>
                    <a:pt x="3228382" y="0"/>
                    <a:pt x="3349975" y="0"/>
                  </a:cubicBezTo>
                  <a:close/>
                </a:path>
              </a:pathLst>
            </a:custGeom>
            <a:solidFill>
              <a:schemeClr val="bg1"/>
            </a:solidFill>
            <a:ln w="97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E68B5C9-47BA-9F61-82BE-7D1C6BC87DA4}"/>
              </a:ext>
            </a:extLst>
          </p:cNvPr>
          <p:cNvGrpSpPr/>
          <p:nvPr/>
        </p:nvGrpSpPr>
        <p:grpSpPr>
          <a:xfrm>
            <a:off x="1239339" y="4476589"/>
            <a:ext cx="9976651" cy="1124801"/>
            <a:chOff x="1239339" y="4476589"/>
            <a:chExt cx="9976651" cy="1124801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A05F5FF0-2886-A310-F8C1-A369D45519AB}"/>
                </a:ext>
              </a:extLst>
            </p:cNvPr>
            <p:cNvGrpSpPr/>
            <p:nvPr/>
          </p:nvGrpSpPr>
          <p:grpSpPr>
            <a:xfrm>
              <a:off x="1239339" y="4476589"/>
              <a:ext cx="9976651" cy="1124801"/>
              <a:chOff x="367398" y="1052415"/>
              <a:chExt cx="11876524" cy="900000"/>
            </a:xfrm>
          </p:grpSpPr>
          <p:sp>
            <p:nvSpPr>
              <p:cNvPr id="17" name="Скругленный прямоугольник 7">
                <a:extLst>
                  <a:ext uri="{FF2B5EF4-FFF2-40B4-BE49-F238E27FC236}">
                    <a16:creationId xmlns:a16="http://schemas.microsoft.com/office/drawing/2014/main" id="{9DA74AE7-8AD5-B4DF-3628-D67D1EE99789}"/>
                  </a:ext>
                </a:extLst>
              </p:cNvPr>
              <p:cNvSpPr/>
              <p:nvPr/>
            </p:nvSpPr>
            <p:spPr>
              <a:xfrm rot="5400000">
                <a:off x="1649276" y="-229463"/>
                <a:ext cx="900000" cy="3463756"/>
              </a:xfrm>
              <a:prstGeom prst="roundRect">
                <a:avLst>
                  <a:gd name="adj" fmla="val 9631"/>
                </a:avLst>
              </a:prstGeom>
              <a:gradFill>
                <a:gsLst>
                  <a:gs pos="7000">
                    <a:srgbClr val="465A67"/>
                  </a:gs>
                  <a:gs pos="100000">
                    <a:srgbClr val="718EA0"/>
                  </a:gs>
                </a:gsLst>
                <a:lin ang="5400000" scaled="1"/>
              </a:gradFill>
              <a:ln w="222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8" name="Скругленный прямоугольник 8">
                <a:extLst>
                  <a:ext uri="{FF2B5EF4-FFF2-40B4-BE49-F238E27FC236}">
                    <a16:creationId xmlns:a16="http://schemas.microsoft.com/office/drawing/2014/main" id="{F08089E9-3887-B2B3-C57A-60E1E9B8BC20}"/>
                  </a:ext>
                </a:extLst>
              </p:cNvPr>
              <p:cNvSpPr/>
              <p:nvPr/>
            </p:nvSpPr>
            <p:spPr>
              <a:xfrm rot="5400000">
                <a:off x="6904422" y="-3431234"/>
                <a:ext cx="818021" cy="9860979"/>
              </a:xfrm>
              <a:prstGeom prst="roundRect">
                <a:avLst>
                  <a:gd name="adj" fmla="val 9631"/>
                </a:avLst>
              </a:prstGeom>
              <a:solidFill>
                <a:srgbClr val="718EA0"/>
              </a:solidFill>
              <a:ln w="22225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ru-RU" sz="2200" dirty="0"/>
                  <a:t>Оформить заявку на официальном сайте МАСЦ </a:t>
                </a:r>
                <a:r>
                  <a:rPr lang="en-US" sz="1700" dirty="0">
                    <a:solidFill>
                      <a:srgbClr val="002060"/>
                    </a:solidFill>
                    <a:hlinkClick r:id="rId2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https://new.nmicr.ru/obrazovanie/akkreditacija-specialistov/</a:t>
                </a:r>
                <a:endParaRPr lang="ru-RU" sz="1700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" name="Полилиния 2399">
              <a:extLst>
                <a:ext uri="{FF2B5EF4-FFF2-40B4-BE49-F238E27FC236}">
                  <a16:creationId xmlns:a16="http://schemas.microsoft.com/office/drawing/2014/main" id="{A9D204B5-E4EC-53EF-BD1C-A6E803622F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23457" y="4650090"/>
              <a:ext cx="924886" cy="769902"/>
            </a:xfrm>
            <a:custGeom>
              <a:avLst/>
              <a:gdLst>
                <a:gd name="connsiteX0" fmla="*/ 4070899 w 5266953"/>
                <a:gd name="connsiteY0" fmla="*/ 3434516 h 4564696"/>
                <a:gd name="connsiteX1" fmla="*/ 4070899 w 5266953"/>
                <a:gd name="connsiteY1" fmla="*/ 4180667 h 4564696"/>
                <a:gd name="connsiteX2" fmla="*/ 4817050 w 5266953"/>
                <a:gd name="connsiteY2" fmla="*/ 4180667 h 4564696"/>
                <a:gd name="connsiteX3" fmla="*/ 4817050 w 5266953"/>
                <a:gd name="connsiteY3" fmla="*/ 3434516 h 4564696"/>
                <a:gd name="connsiteX4" fmla="*/ 2863891 w 5266953"/>
                <a:gd name="connsiteY4" fmla="*/ 3434516 h 4564696"/>
                <a:gd name="connsiteX5" fmla="*/ 2863891 w 5266953"/>
                <a:gd name="connsiteY5" fmla="*/ 4180667 h 4564696"/>
                <a:gd name="connsiteX6" fmla="*/ 3610042 w 5266953"/>
                <a:gd name="connsiteY6" fmla="*/ 4180667 h 4564696"/>
                <a:gd name="connsiteX7" fmla="*/ 3610042 w 5266953"/>
                <a:gd name="connsiteY7" fmla="*/ 3434516 h 4564696"/>
                <a:gd name="connsiteX8" fmla="*/ 1656893 w 5266953"/>
                <a:gd name="connsiteY8" fmla="*/ 3434516 h 4564696"/>
                <a:gd name="connsiteX9" fmla="*/ 1656893 w 5266953"/>
                <a:gd name="connsiteY9" fmla="*/ 4180667 h 4564696"/>
                <a:gd name="connsiteX10" fmla="*/ 2403043 w 5266953"/>
                <a:gd name="connsiteY10" fmla="*/ 4180667 h 4564696"/>
                <a:gd name="connsiteX11" fmla="*/ 2403043 w 5266953"/>
                <a:gd name="connsiteY11" fmla="*/ 3434516 h 4564696"/>
                <a:gd name="connsiteX12" fmla="*/ 449885 w 5266953"/>
                <a:gd name="connsiteY12" fmla="*/ 3434516 h 4564696"/>
                <a:gd name="connsiteX13" fmla="*/ 449885 w 5266953"/>
                <a:gd name="connsiteY13" fmla="*/ 4180667 h 4564696"/>
                <a:gd name="connsiteX14" fmla="*/ 1196035 w 5266953"/>
                <a:gd name="connsiteY14" fmla="*/ 4180667 h 4564696"/>
                <a:gd name="connsiteX15" fmla="*/ 1196035 w 5266953"/>
                <a:gd name="connsiteY15" fmla="*/ 3434516 h 4564696"/>
                <a:gd name="connsiteX16" fmla="*/ 2468870 w 5266953"/>
                <a:gd name="connsiteY16" fmla="*/ 2644475 h 4564696"/>
                <a:gd name="connsiteX17" fmla="*/ 2468870 w 5266953"/>
                <a:gd name="connsiteY17" fmla="*/ 2896830 h 4564696"/>
                <a:gd name="connsiteX18" fmla="*/ 4784131 w 5266953"/>
                <a:gd name="connsiteY18" fmla="*/ 2896869 h 4564696"/>
                <a:gd name="connsiteX19" fmla="*/ 4784131 w 5266953"/>
                <a:gd name="connsiteY19" fmla="*/ 2644475 h 4564696"/>
                <a:gd name="connsiteX20" fmla="*/ 2468880 w 5266953"/>
                <a:gd name="connsiteY20" fmla="*/ 2084862 h 4564696"/>
                <a:gd name="connsiteX21" fmla="*/ 2468880 w 5266953"/>
                <a:gd name="connsiteY21" fmla="*/ 2337256 h 4564696"/>
                <a:gd name="connsiteX22" fmla="*/ 4784141 w 5266953"/>
                <a:gd name="connsiteY22" fmla="*/ 2337256 h 4564696"/>
                <a:gd name="connsiteX23" fmla="*/ 4784141 w 5266953"/>
                <a:gd name="connsiteY23" fmla="*/ 2084862 h 4564696"/>
                <a:gd name="connsiteX24" fmla="*/ 2468880 w 5266953"/>
                <a:gd name="connsiteY24" fmla="*/ 1525239 h 4564696"/>
                <a:gd name="connsiteX25" fmla="*/ 2468880 w 5266953"/>
                <a:gd name="connsiteY25" fmla="*/ 1777633 h 4564696"/>
                <a:gd name="connsiteX26" fmla="*/ 4784141 w 5266953"/>
                <a:gd name="connsiteY26" fmla="*/ 1777633 h 4564696"/>
                <a:gd name="connsiteX27" fmla="*/ 4784141 w 5266953"/>
                <a:gd name="connsiteY27" fmla="*/ 1525239 h 4564696"/>
                <a:gd name="connsiteX28" fmla="*/ 1380154 w 5266953"/>
                <a:gd name="connsiteY28" fmla="*/ 1386704 h 4564696"/>
                <a:gd name="connsiteX29" fmla="*/ 1031433 w 5266953"/>
                <a:gd name="connsiteY29" fmla="*/ 1744686 h 4564696"/>
                <a:gd name="connsiteX30" fmla="*/ 1075334 w 5266953"/>
                <a:gd name="connsiteY30" fmla="*/ 1986097 h 4564696"/>
                <a:gd name="connsiteX31" fmla="*/ 1097261 w 5266953"/>
                <a:gd name="connsiteY31" fmla="*/ 2106798 h 4564696"/>
                <a:gd name="connsiteX32" fmla="*/ 1185092 w 5266953"/>
                <a:gd name="connsiteY32" fmla="*/ 2194590 h 4564696"/>
                <a:gd name="connsiteX33" fmla="*/ 1185092 w 5266953"/>
                <a:gd name="connsiteY33" fmla="*/ 2238481 h 4564696"/>
                <a:gd name="connsiteX34" fmla="*/ 1130208 w 5266953"/>
                <a:gd name="connsiteY34" fmla="*/ 2326273 h 4564696"/>
                <a:gd name="connsiteX35" fmla="*/ 669360 w 5266953"/>
                <a:gd name="connsiteY35" fmla="*/ 2721294 h 4564696"/>
                <a:gd name="connsiteX36" fmla="*/ 658378 w 5266953"/>
                <a:gd name="connsiteY36" fmla="*/ 2831013 h 4564696"/>
                <a:gd name="connsiteX37" fmla="*/ 844906 w 5266953"/>
                <a:gd name="connsiteY37" fmla="*/ 3028523 h 4564696"/>
                <a:gd name="connsiteX38" fmla="*/ 844886 w 5266953"/>
                <a:gd name="connsiteY38" fmla="*/ 3028542 h 4564696"/>
                <a:gd name="connsiteX39" fmla="*/ 1887302 w 5266953"/>
                <a:gd name="connsiteY39" fmla="*/ 3017560 h 4564696"/>
                <a:gd name="connsiteX40" fmla="*/ 2062887 w 5266953"/>
                <a:gd name="connsiteY40" fmla="*/ 2721314 h 4564696"/>
                <a:gd name="connsiteX41" fmla="*/ 1975094 w 5266953"/>
                <a:gd name="connsiteY41" fmla="*/ 2479902 h 4564696"/>
                <a:gd name="connsiteX42" fmla="*/ 1602039 w 5266953"/>
                <a:gd name="connsiteY42" fmla="*/ 2326283 h 4564696"/>
                <a:gd name="connsiteX43" fmla="*/ 1547165 w 5266953"/>
                <a:gd name="connsiteY43" fmla="*/ 2238491 h 4564696"/>
                <a:gd name="connsiteX44" fmla="*/ 1547165 w 5266953"/>
                <a:gd name="connsiteY44" fmla="*/ 2194590 h 4564696"/>
                <a:gd name="connsiteX45" fmla="*/ 1656883 w 5266953"/>
                <a:gd name="connsiteY45" fmla="*/ 2029988 h 4564696"/>
                <a:gd name="connsiteX46" fmla="*/ 1656883 w 5266953"/>
                <a:gd name="connsiteY46" fmla="*/ 1986097 h 4564696"/>
                <a:gd name="connsiteX47" fmla="*/ 1700774 w 5266953"/>
                <a:gd name="connsiteY47" fmla="*/ 1744686 h 4564696"/>
                <a:gd name="connsiteX48" fmla="*/ 1525190 w 5266953"/>
                <a:gd name="connsiteY48" fmla="*/ 1448440 h 4564696"/>
                <a:gd name="connsiteX49" fmla="*/ 1380154 w 5266953"/>
                <a:gd name="connsiteY49" fmla="*/ 1386704 h 4564696"/>
                <a:gd name="connsiteX50" fmla="*/ 0 w 5266953"/>
                <a:gd name="connsiteY50" fmla="*/ 1009508 h 4564696"/>
                <a:gd name="connsiteX51" fmla="*/ 5266944 w 5266953"/>
                <a:gd name="connsiteY51" fmla="*/ 1009508 h 4564696"/>
                <a:gd name="connsiteX52" fmla="*/ 5266944 w 5266953"/>
                <a:gd name="connsiteY52" fmla="*/ 4092865 h 4564696"/>
                <a:gd name="connsiteX53" fmla="*/ 4795114 w 5266953"/>
                <a:gd name="connsiteY53" fmla="*/ 4564696 h 4564696"/>
                <a:gd name="connsiteX54" fmla="*/ 471830 w 5266953"/>
                <a:gd name="connsiteY54" fmla="*/ 4564696 h 4564696"/>
                <a:gd name="connsiteX55" fmla="*/ 0 w 5266953"/>
                <a:gd name="connsiteY55" fmla="*/ 4092865 h 4564696"/>
                <a:gd name="connsiteX56" fmla="*/ 4345219 w 5266953"/>
                <a:gd name="connsiteY56" fmla="*/ 307258 h 4564696"/>
                <a:gd name="connsiteX57" fmla="*/ 4202582 w 5266953"/>
                <a:gd name="connsiteY57" fmla="*/ 449895 h 4564696"/>
                <a:gd name="connsiteX58" fmla="*/ 4345219 w 5266953"/>
                <a:gd name="connsiteY58" fmla="*/ 592531 h 4564696"/>
                <a:gd name="connsiteX59" fmla="*/ 4487855 w 5266953"/>
                <a:gd name="connsiteY59" fmla="*/ 449895 h 4564696"/>
                <a:gd name="connsiteX60" fmla="*/ 4345219 w 5266953"/>
                <a:gd name="connsiteY60" fmla="*/ 307258 h 4564696"/>
                <a:gd name="connsiteX61" fmla="*/ 3895353 w 5266953"/>
                <a:gd name="connsiteY61" fmla="*/ 307258 h 4564696"/>
                <a:gd name="connsiteX62" fmla="*/ 3752717 w 5266953"/>
                <a:gd name="connsiteY62" fmla="*/ 449895 h 4564696"/>
                <a:gd name="connsiteX63" fmla="*/ 3895353 w 5266953"/>
                <a:gd name="connsiteY63" fmla="*/ 592531 h 4564696"/>
                <a:gd name="connsiteX64" fmla="*/ 4037990 w 5266953"/>
                <a:gd name="connsiteY64" fmla="*/ 449895 h 4564696"/>
                <a:gd name="connsiteX65" fmla="*/ 3895353 w 5266953"/>
                <a:gd name="connsiteY65" fmla="*/ 307258 h 4564696"/>
                <a:gd name="connsiteX66" fmla="*/ 4806105 w 5266953"/>
                <a:gd name="connsiteY66" fmla="*/ 307229 h 4564696"/>
                <a:gd name="connsiteX67" fmla="*/ 4663469 w 5266953"/>
                <a:gd name="connsiteY67" fmla="*/ 449895 h 4564696"/>
                <a:gd name="connsiteX68" fmla="*/ 4806105 w 5266953"/>
                <a:gd name="connsiteY68" fmla="*/ 592531 h 4564696"/>
                <a:gd name="connsiteX69" fmla="*/ 4948742 w 5266953"/>
                <a:gd name="connsiteY69" fmla="*/ 449865 h 4564696"/>
                <a:gd name="connsiteX70" fmla="*/ 4806105 w 5266953"/>
                <a:gd name="connsiteY70" fmla="*/ 307229 h 4564696"/>
                <a:gd name="connsiteX71" fmla="*/ 471839 w 5266953"/>
                <a:gd name="connsiteY71" fmla="*/ 0 h 4564696"/>
                <a:gd name="connsiteX72" fmla="*/ 4795123 w 5266953"/>
                <a:gd name="connsiteY72" fmla="*/ 0 h 4564696"/>
                <a:gd name="connsiteX73" fmla="*/ 5266953 w 5266953"/>
                <a:gd name="connsiteY73" fmla="*/ 471830 h 4564696"/>
                <a:gd name="connsiteX74" fmla="*/ 5266953 w 5266953"/>
                <a:gd name="connsiteY74" fmla="*/ 888787 h 4564696"/>
                <a:gd name="connsiteX75" fmla="*/ 9 w 5266953"/>
                <a:gd name="connsiteY75" fmla="*/ 888787 h 4564696"/>
                <a:gd name="connsiteX76" fmla="*/ 9 w 5266953"/>
                <a:gd name="connsiteY76" fmla="*/ 471830 h 4564696"/>
                <a:gd name="connsiteX77" fmla="*/ 471839 w 5266953"/>
                <a:gd name="connsiteY77" fmla="*/ 0 h 4564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5266953" h="4564696">
                  <a:moveTo>
                    <a:pt x="4070899" y="3434516"/>
                  </a:moveTo>
                  <a:lnTo>
                    <a:pt x="4070899" y="4180667"/>
                  </a:lnTo>
                  <a:lnTo>
                    <a:pt x="4817050" y="4180667"/>
                  </a:lnTo>
                  <a:lnTo>
                    <a:pt x="4817050" y="3434516"/>
                  </a:lnTo>
                  <a:close/>
                  <a:moveTo>
                    <a:pt x="2863891" y="3434516"/>
                  </a:moveTo>
                  <a:lnTo>
                    <a:pt x="2863891" y="4180667"/>
                  </a:lnTo>
                  <a:lnTo>
                    <a:pt x="3610042" y="4180667"/>
                  </a:lnTo>
                  <a:lnTo>
                    <a:pt x="3610042" y="3434516"/>
                  </a:lnTo>
                  <a:close/>
                  <a:moveTo>
                    <a:pt x="1656893" y="3434516"/>
                  </a:moveTo>
                  <a:lnTo>
                    <a:pt x="1656893" y="4180667"/>
                  </a:lnTo>
                  <a:lnTo>
                    <a:pt x="2403043" y="4180667"/>
                  </a:lnTo>
                  <a:lnTo>
                    <a:pt x="2403043" y="3434516"/>
                  </a:lnTo>
                  <a:close/>
                  <a:moveTo>
                    <a:pt x="449885" y="3434516"/>
                  </a:moveTo>
                  <a:lnTo>
                    <a:pt x="449885" y="4180667"/>
                  </a:lnTo>
                  <a:lnTo>
                    <a:pt x="1196035" y="4180667"/>
                  </a:lnTo>
                  <a:lnTo>
                    <a:pt x="1196035" y="3434516"/>
                  </a:lnTo>
                  <a:close/>
                  <a:moveTo>
                    <a:pt x="2468870" y="2644475"/>
                  </a:moveTo>
                  <a:lnTo>
                    <a:pt x="2468870" y="2896830"/>
                  </a:lnTo>
                  <a:lnTo>
                    <a:pt x="4784131" y="2896869"/>
                  </a:lnTo>
                  <a:lnTo>
                    <a:pt x="4784131" y="2644475"/>
                  </a:lnTo>
                  <a:close/>
                  <a:moveTo>
                    <a:pt x="2468880" y="2084862"/>
                  </a:moveTo>
                  <a:lnTo>
                    <a:pt x="2468880" y="2337256"/>
                  </a:lnTo>
                  <a:lnTo>
                    <a:pt x="4784141" y="2337256"/>
                  </a:lnTo>
                  <a:lnTo>
                    <a:pt x="4784141" y="2084862"/>
                  </a:lnTo>
                  <a:close/>
                  <a:moveTo>
                    <a:pt x="2468880" y="1525239"/>
                  </a:moveTo>
                  <a:lnTo>
                    <a:pt x="2468880" y="1777633"/>
                  </a:lnTo>
                  <a:lnTo>
                    <a:pt x="4784141" y="1777633"/>
                  </a:lnTo>
                  <a:lnTo>
                    <a:pt x="4784141" y="1525239"/>
                  </a:lnTo>
                  <a:close/>
                  <a:moveTo>
                    <a:pt x="1380154" y="1386704"/>
                  </a:moveTo>
                  <a:cubicBezTo>
                    <a:pt x="1214544" y="1370238"/>
                    <a:pt x="1014989" y="1489576"/>
                    <a:pt x="1031433" y="1744686"/>
                  </a:cubicBezTo>
                  <a:cubicBezTo>
                    <a:pt x="954634" y="1755668"/>
                    <a:pt x="998525" y="2008023"/>
                    <a:pt x="1075334" y="1986097"/>
                  </a:cubicBezTo>
                  <a:cubicBezTo>
                    <a:pt x="1075334" y="2019006"/>
                    <a:pt x="1064342" y="2062897"/>
                    <a:pt x="1097261" y="2106798"/>
                  </a:cubicBezTo>
                  <a:lnTo>
                    <a:pt x="1185092" y="2194590"/>
                  </a:lnTo>
                  <a:lnTo>
                    <a:pt x="1185092" y="2238481"/>
                  </a:lnTo>
                  <a:lnTo>
                    <a:pt x="1130208" y="2326273"/>
                  </a:lnTo>
                  <a:cubicBezTo>
                    <a:pt x="855888" y="2457957"/>
                    <a:pt x="691286" y="2392091"/>
                    <a:pt x="669360" y="2721294"/>
                  </a:cubicBezTo>
                  <a:cubicBezTo>
                    <a:pt x="658378" y="2765185"/>
                    <a:pt x="658378" y="2798104"/>
                    <a:pt x="658378" y="2831013"/>
                  </a:cubicBezTo>
                  <a:cubicBezTo>
                    <a:pt x="658378" y="2940731"/>
                    <a:pt x="735188" y="3028523"/>
                    <a:pt x="844906" y="3028523"/>
                  </a:cubicBezTo>
                  <a:lnTo>
                    <a:pt x="844886" y="3028542"/>
                  </a:lnTo>
                  <a:cubicBezTo>
                    <a:pt x="811968" y="3028542"/>
                    <a:pt x="1854393" y="3028542"/>
                    <a:pt x="1887302" y="3017560"/>
                  </a:cubicBezTo>
                  <a:cubicBezTo>
                    <a:pt x="2062887" y="3006616"/>
                    <a:pt x="2073869" y="2885916"/>
                    <a:pt x="2062887" y="2721314"/>
                  </a:cubicBezTo>
                  <a:cubicBezTo>
                    <a:pt x="2040921" y="2512811"/>
                    <a:pt x="1975094" y="2479902"/>
                    <a:pt x="1975094" y="2479902"/>
                  </a:cubicBezTo>
                  <a:cubicBezTo>
                    <a:pt x="1920250" y="2425019"/>
                    <a:pt x="1591056" y="2326283"/>
                    <a:pt x="1602039" y="2326283"/>
                  </a:cubicBezTo>
                  <a:lnTo>
                    <a:pt x="1547165" y="2238491"/>
                  </a:lnTo>
                  <a:lnTo>
                    <a:pt x="1547165" y="2194590"/>
                  </a:lnTo>
                  <a:cubicBezTo>
                    <a:pt x="1602000" y="2128724"/>
                    <a:pt x="1656883" y="2106798"/>
                    <a:pt x="1656883" y="2029988"/>
                  </a:cubicBezTo>
                  <a:lnTo>
                    <a:pt x="1656883" y="1986097"/>
                  </a:lnTo>
                  <a:cubicBezTo>
                    <a:pt x="1744675" y="2008023"/>
                    <a:pt x="1777584" y="1744686"/>
                    <a:pt x="1700774" y="1744686"/>
                  </a:cubicBezTo>
                  <a:cubicBezTo>
                    <a:pt x="1722700" y="1558158"/>
                    <a:pt x="1612982" y="1404539"/>
                    <a:pt x="1525190" y="1448440"/>
                  </a:cubicBezTo>
                  <a:cubicBezTo>
                    <a:pt x="1486788" y="1412771"/>
                    <a:pt x="1435357" y="1392193"/>
                    <a:pt x="1380154" y="1386704"/>
                  </a:cubicBezTo>
                  <a:close/>
                  <a:moveTo>
                    <a:pt x="0" y="1009508"/>
                  </a:moveTo>
                  <a:lnTo>
                    <a:pt x="5266944" y="1009508"/>
                  </a:lnTo>
                  <a:lnTo>
                    <a:pt x="5266944" y="4092865"/>
                  </a:lnTo>
                  <a:cubicBezTo>
                    <a:pt x="5266944" y="4356202"/>
                    <a:pt x="5058451" y="4564696"/>
                    <a:pt x="4795114" y="4564696"/>
                  </a:cubicBezTo>
                  <a:lnTo>
                    <a:pt x="471830" y="4564696"/>
                  </a:lnTo>
                  <a:cubicBezTo>
                    <a:pt x="208493" y="4564696"/>
                    <a:pt x="0" y="4356202"/>
                    <a:pt x="0" y="4092865"/>
                  </a:cubicBezTo>
                  <a:close/>
                  <a:moveTo>
                    <a:pt x="4345219" y="307258"/>
                  </a:moveTo>
                  <a:cubicBezTo>
                    <a:pt x="4268409" y="307258"/>
                    <a:pt x="4202582" y="373087"/>
                    <a:pt x="4202582" y="449895"/>
                  </a:cubicBezTo>
                  <a:cubicBezTo>
                    <a:pt x="4202582" y="526704"/>
                    <a:pt x="4268409" y="592531"/>
                    <a:pt x="4345219" y="592531"/>
                  </a:cubicBezTo>
                  <a:cubicBezTo>
                    <a:pt x="4422028" y="592531"/>
                    <a:pt x="4487894" y="526704"/>
                    <a:pt x="4487855" y="449895"/>
                  </a:cubicBezTo>
                  <a:cubicBezTo>
                    <a:pt x="4487855" y="373083"/>
                    <a:pt x="4422028" y="307258"/>
                    <a:pt x="4345219" y="307258"/>
                  </a:cubicBezTo>
                  <a:close/>
                  <a:moveTo>
                    <a:pt x="3895353" y="307258"/>
                  </a:moveTo>
                  <a:cubicBezTo>
                    <a:pt x="3818543" y="307258"/>
                    <a:pt x="3752717" y="373087"/>
                    <a:pt x="3752717" y="449895"/>
                  </a:cubicBezTo>
                  <a:cubicBezTo>
                    <a:pt x="3752717" y="526704"/>
                    <a:pt x="3818543" y="592531"/>
                    <a:pt x="3895353" y="592531"/>
                  </a:cubicBezTo>
                  <a:cubicBezTo>
                    <a:pt x="3972163" y="592531"/>
                    <a:pt x="4037990" y="526704"/>
                    <a:pt x="4037990" y="449895"/>
                  </a:cubicBezTo>
                  <a:cubicBezTo>
                    <a:pt x="4037990" y="373083"/>
                    <a:pt x="3972163" y="307258"/>
                    <a:pt x="3895353" y="307258"/>
                  </a:cubicBezTo>
                  <a:close/>
                  <a:moveTo>
                    <a:pt x="4806105" y="307229"/>
                  </a:moveTo>
                  <a:cubicBezTo>
                    <a:pt x="4718313" y="307229"/>
                    <a:pt x="4652447" y="373087"/>
                    <a:pt x="4663469" y="449895"/>
                  </a:cubicBezTo>
                  <a:cubicBezTo>
                    <a:pt x="4663469" y="526704"/>
                    <a:pt x="4729296" y="592531"/>
                    <a:pt x="4806105" y="592531"/>
                  </a:cubicBezTo>
                  <a:cubicBezTo>
                    <a:pt x="4882915" y="592531"/>
                    <a:pt x="4948742" y="526714"/>
                    <a:pt x="4948742" y="449865"/>
                  </a:cubicBezTo>
                  <a:cubicBezTo>
                    <a:pt x="4948742" y="373054"/>
                    <a:pt x="4882915" y="307229"/>
                    <a:pt x="4806105" y="307229"/>
                  </a:cubicBezTo>
                  <a:close/>
                  <a:moveTo>
                    <a:pt x="471839" y="0"/>
                  </a:moveTo>
                  <a:lnTo>
                    <a:pt x="4795123" y="0"/>
                  </a:lnTo>
                  <a:cubicBezTo>
                    <a:pt x="5058460" y="0"/>
                    <a:pt x="5266953" y="208493"/>
                    <a:pt x="5266953" y="471830"/>
                  </a:cubicBezTo>
                  <a:lnTo>
                    <a:pt x="5266953" y="888787"/>
                  </a:lnTo>
                  <a:lnTo>
                    <a:pt x="9" y="888787"/>
                  </a:lnTo>
                  <a:lnTo>
                    <a:pt x="9" y="471830"/>
                  </a:lnTo>
                  <a:cubicBezTo>
                    <a:pt x="9" y="208493"/>
                    <a:pt x="208502" y="0"/>
                    <a:pt x="471839" y="0"/>
                  </a:cubicBezTo>
                  <a:close/>
                </a:path>
              </a:pathLst>
            </a:custGeom>
            <a:solidFill>
              <a:schemeClr val="bg1"/>
            </a:solidFill>
            <a:ln w="97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9996511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22225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>
        <a:spAutoFit/>
      </a:bodyPr>
      <a:lstStyle>
        <a:defPPr algn="l">
          <a:defRPr sz="2000" b="1" dirty="0">
            <a:solidFill>
              <a:schemeClr val="bg2">
                <a:lumMod val="25000"/>
              </a:schemeClr>
            </a:solidFill>
            <a:latin typeface="Arial Black" panose="020B0604020202020204" pitchFamily="34" charset="0"/>
            <a:cs typeface="Arial Black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286481</TotalTime>
  <Words>381</Words>
  <Application>Microsoft Office PowerPoint</Application>
  <PresentationFormat>Широкоэкранный</PresentationFormat>
  <Paragraphs>70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Arial</vt:lpstr>
      <vt:lpstr>Arial Black</vt:lpstr>
      <vt:lpstr>Arial Narrow</vt:lpstr>
      <vt:lpstr>Calibri</vt:lpstr>
      <vt:lpstr>Georgia</vt:lpstr>
      <vt:lpstr>Gotham Pro</vt:lpstr>
      <vt:lpstr>Gotham Pro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Liubov Pashigorova</dc:creator>
  <cp:lastModifiedBy>Maxim Mironov</cp:lastModifiedBy>
  <cp:revision>372</cp:revision>
  <dcterms:created xsi:type="dcterms:W3CDTF">2021-09-26T17:10:24Z</dcterms:created>
  <dcterms:modified xsi:type="dcterms:W3CDTF">2026-04-08T08:06:12Z</dcterms:modified>
</cp:coreProperties>
</file>